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308" r:id="rId3"/>
    <p:sldId id="257" r:id="rId4"/>
    <p:sldId id="258" r:id="rId5"/>
    <p:sldId id="259" r:id="rId6"/>
    <p:sldId id="309" r:id="rId7"/>
    <p:sldId id="260" r:id="rId8"/>
    <p:sldId id="261" r:id="rId9"/>
    <p:sldId id="310" r:id="rId10"/>
    <p:sldId id="311" r:id="rId11"/>
    <p:sldId id="287" r:id="rId12"/>
  </p:sldIdLst>
  <p:sldSz cx="9144000" cy="5143500" type="screen16x9"/>
  <p:notesSz cx="6858000" cy="9144000"/>
  <p:embeddedFontLst>
    <p:embeddedFont>
      <p:font typeface="Arv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icrosoft Sans Serif" panose="020B0604020202020204" pitchFamily="34" charset="0"/>
      <p:regular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Ubuntu" panose="020B0604020202020204" charset="0"/>
      <p:regular r:id="rId25"/>
      <p:bold r:id="rId26"/>
      <p:italic r:id="rId27"/>
      <p:boldItalic r:id="rId28"/>
    </p:embeddedFont>
    <p:embeddedFont>
      <p:font typeface="Zilla Slab" panose="020B0604020202020204" charset="0"/>
      <p:regular r:id="rId29"/>
      <p:bold r:id="rId30"/>
      <p:italic r:id="rId31"/>
    </p:embeddedFont>
    <p:embeddedFont>
      <p:font typeface="Zilla Slab SemiBold" panose="020B0604020202020204" charset="0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6F5378-D29A-4456-8736-1FDE382CA271}">
  <a:tblStyle styleId="{456F5378-D29A-4456-8736-1FDE382CA2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4" name="Google Shape;3464;g8e2cf62466_0_27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5" name="Google Shape;3465;g8e2cf62466_0_27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7" name="Google Shape;3577;g8e2cf62466_0_27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8" name="Google Shape;3578;g8e2cf62466_0_27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282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9" name="Google Shape;4429;g8e2cf62466_0_28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0" name="Google Shape;4430;g8e2cf62466_0_28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8e2cf62466_0_27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8e2cf62466_0_27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93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8e2cf62466_0_27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8e2cf62466_0_27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8e2cf62466_0_27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8e2cf62466_0_27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Google Shape;3550;g8e2cf62466_0_27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1" name="Google Shape;3551;g8e2cf62466_0_27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8e2cf62466_0_27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8e2cf62466_0_27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066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8e2cf62466_0_27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8e2cf62466_0_27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7" name="Google Shape;3577;g8e2cf62466_0_27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8" name="Google Shape;3578;g8e2cf62466_0_27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8e2cf62466_0_27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8e2cf62466_0_27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1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" y="-9528"/>
            <a:ext cx="9143724" cy="5158800"/>
            <a:chOff x="245950" y="1040800"/>
            <a:chExt cx="7103025" cy="3616150"/>
          </a:xfrm>
        </p:grpSpPr>
        <p:sp>
          <p:nvSpPr>
            <p:cNvPr id="10" name="Google Shape;10;p2"/>
            <p:cNvSpPr/>
            <p:nvPr/>
          </p:nvSpPr>
          <p:spPr>
            <a:xfrm>
              <a:off x="24595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318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1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177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037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888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747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1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60650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465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532475" y="46287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184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37725" y="42698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6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23650" y="4269850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09550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99547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814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5673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5322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39125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92505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95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318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8177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037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888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747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2"/>
                    <a:pt x="1255" y="408"/>
                    <a:pt x="1035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60650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465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532475" y="3910975"/>
              <a:ext cx="30600" cy="28250"/>
            </a:xfrm>
            <a:custGeom>
              <a:avLst/>
              <a:gdLst/>
              <a:ahLst/>
              <a:cxnLst/>
              <a:rect l="l" t="t" r="r" b="b"/>
              <a:pathLst>
                <a:path w="1224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3184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7725" y="35521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816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6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23650" y="355212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815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5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9550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816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99547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7814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19"/>
                  </a:moveTo>
                  <a:cubicBezTo>
                    <a:pt x="0" y="407"/>
                    <a:pt x="0" y="752"/>
                    <a:pt x="219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2" y="752"/>
                    <a:pt x="1222" y="407"/>
                    <a:pt x="1003" y="219"/>
                  </a:cubicBezTo>
                  <a:cubicBezTo>
                    <a:pt x="784" y="0"/>
                    <a:pt x="439" y="0"/>
                    <a:pt x="219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673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35322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139125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925825" y="3553675"/>
              <a:ext cx="28225" cy="25900"/>
            </a:xfrm>
            <a:custGeom>
              <a:avLst/>
              <a:gdLst/>
              <a:ahLst/>
              <a:cxnLst/>
              <a:rect l="l" t="t" r="r" b="b"/>
              <a:pathLst>
                <a:path w="1129" h="1036" extrusionOk="0">
                  <a:moveTo>
                    <a:pt x="1129" y="502"/>
                  </a:moveTo>
                  <a:cubicBezTo>
                    <a:pt x="1129" y="784"/>
                    <a:pt x="878" y="1035"/>
                    <a:pt x="565" y="1035"/>
                  </a:cubicBezTo>
                  <a:cubicBezTo>
                    <a:pt x="251" y="1035"/>
                    <a:pt x="1" y="784"/>
                    <a:pt x="1" y="502"/>
                  </a:cubicBezTo>
                  <a:cubicBezTo>
                    <a:pt x="1" y="220"/>
                    <a:pt x="251" y="1"/>
                    <a:pt x="565" y="1"/>
                  </a:cubicBezTo>
                  <a:cubicBezTo>
                    <a:pt x="878" y="1"/>
                    <a:pt x="1129" y="220"/>
                    <a:pt x="1129" y="502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4595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18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2"/>
                    <a:pt x="219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8177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037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3888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1747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40" y="1129"/>
                    <a:pt x="816" y="1129"/>
                    <a:pt x="1035" y="940"/>
                  </a:cubicBezTo>
                  <a:cubicBezTo>
                    <a:pt x="1255" y="752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60650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7465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532475" y="31932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184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37725" y="28343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6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23650" y="28343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209550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99547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7814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3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53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673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35322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139125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92505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4595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318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9"/>
                  </a:moveTo>
                  <a:cubicBezTo>
                    <a:pt x="0" y="377"/>
                    <a:pt x="0" y="722"/>
                    <a:pt x="219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8177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6037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3888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1747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40" y="1098"/>
                    <a:pt x="816" y="1098"/>
                    <a:pt x="1035" y="910"/>
                  </a:cubicBezTo>
                  <a:cubicBezTo>
                    <a:pt x="1255" y="722"/>
                    <a:pt x="1255" y="377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960650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7465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532475" y="247627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184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37725" y="211742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816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6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423650" y="2117425"/>
              <a:ext cx="31350" cy="27450"/>
            </a:xfrm>
            <a:custGeom>
              <a:avLst/>
              <a:gdLst/>
              <a:ahLst/>
              <a:cxnLst/>
              <a:rect l="l" t="t" r="r" b="b"/>
              <a:pathLst>
                <a:path w="1254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815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209550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99547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7814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673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35322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139125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92505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4595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0318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8177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037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888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1747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129"/>
                    <a:pt x="816" y="1129"/>
                    <a:pt x="1035" y="909"/>
                  </a:cubicBezTo>
                  <a:cubicBezTo>
                    <a:pt x="1255" y="721"/>
                    <a:pt x="1255" y="376"/>
                    <a:pt x="1035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960650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7465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32475" y="17585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3184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37725" y="13996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816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6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23650" y="13996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5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209550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816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99547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814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377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7"/>
                    <a:pt x="1003" y="189"/>
                  </a:cubicBezTo>
                  <a:cubicBezTo>
                    <a:pt x="784" y="0"/>
                    <a:pt x="439" y="0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5673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35322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139125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05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4595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0318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408"/>
                    <a:pt x="0" y="722"/>
                    <a:pt x="219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8177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037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3888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1747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40" y="1129"/>
                    <a:pt x="816" y="1129"/>
                    <a:pt x="1035" y="910"/>
                  </a:cubicBezTo>
                  <a:cubicBezTo>
                    <a:pt x="1255" y="722"/>
                    <a:pt x="1255" y="408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960650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7465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532475" y="104080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3184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2"/>
          <p:cNvSpPr/>
          <p:nvPr/>
        </p:nvSpPr>
        <p:spPr>
          <a:xfrm>
            <a:off x="0" y="5250"/>
            <a:ext cx="9144000" cy="5138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 flipH="1">
            <a:off x="0" y="2219125"/>
            <a:ext cx="9144000" cy="2924100"/>
          </a:xfrm>
          <a:prstGeom prst="snip1Rect">
            <a:avLst>
              <a:gd name="adj" fmla="val 2958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659400" y="2456075"/>
            <a:ext cx="4702800" cy="12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700" b="1">
              <a:solidFill>
                <a:srgbClr val="FFFFFF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0" y="0"/>
            <a:ext cx="91440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 rot="5400000">
            <a:off x="50" y="0"/>
            <a:ext cx="1645500" cy="1645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 txBox="1">
            <a:spLocks noGrp="1"/>
          </p:cNvSpPr>
          <p:nvPr>
            <p:ph type="ctrTitle"/>
          </p:nvPr>
        </p:nvSpPr>
        <p:spPr>
          <a:xfrm>
            <a:off x="659400" y="2456075"/>
            <a:ext cx="4702800" cy="15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7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subTitle" idx="1"/>
          </p:nvPr>
        </p:nvSpPr>
        <p:spPr>
          <a:xfrm>
            <a:off x="659400" y="3965800"/>
            <a:ext cx="47028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3"/>
          <p:cNvGrpSpPr/>
          <p:nvPr/>
        </p:nvGrpSpPr>
        <p:grpSpPr>
          <a:xfrm>
            <a:off x="2" y="-9528"/>
            <a:ext cx="9143724" cy="5158800"/>
            <a:chOff x="245950" y="1040800"/>
            <a:chExt cx="7103025" cy="3616150"/>
          </a:xfrm>
        </p:grpSpPr>
        <p:sp>
          <p:nvSpPr>
            <p:cNvPr id="124" name="Google Shape;124;p3"/>
            <p:cNvSpPr/>
            <p:nvPr/>
          </p:nvSpPr>
          <p:spPr>
            <a:xfrm>
              <a:off x="24595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0318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1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8177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6037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3888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1747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1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960650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465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532475" y="46287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3184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37725" y="42698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6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423650" y="4269850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209550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99547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7814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5673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35322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139125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92505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4595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0318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8177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6037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3888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1747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2"/>
                    <a:pt x="1255" y="408"/>
                    <a:pt x="1035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960650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7465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532475" y="3910975"/>
              <a:ext cx="30600" cy="28250"/>
            </a:xfrm>
            <a:custGeom>
              <a:avLst/>
              <a:gdLst/>
              <a:ahLst/>
              <a:cxnLst/>
              <a:rect l="l" t="t" r="r" b="b"/>
              <a:pathLst>
                <a:path w="1224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3184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637725" y="35521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816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6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423650" y="355212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815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5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209550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816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99547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7814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19"/>
                  </a:moveTo>
                  <a:cubicBezTo>
                    <a:pt x="0" y="407"/>
                    <a:pt x="0" y="752"/>
                    <a:pt x="219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2" y="752"/>
                    <a:pt x="1222" y="407"/>
                    <a:pt x="1003" y="219"/>
                  </a:cubicBezTo>
                  <a:cubicBezTo>
                    <a:pt x="784" y="0"/>
                    <a:pt x="439" y="0"/>
                    <a:pt x="219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5673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535322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139125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925825" y="3553675"/>
              <a:ext cx="28225" cy="25900"/>
            </a:xfrm>
            <a:custGeom>
              <a:avLst/>
              <a:gdLst/>
              <a:ahLst/>
              <a:cxnLst/>
              <a:rect l="l" t="t" r="r" b="b"/>
              <a:pathLst>
                <a:path w="1129" h="1036" extrusionOk="0">
                  <a:moveTo>
                    <a:pt x="1129" y="502"/>
                  </a:moveTo>
                  <a:cubicBezTo>
                    <a:pt x="1129" y="784"/>
                    <a:pt x="878" y="1035"/>
                    <a:pt x="565" y="1035"/>
                  </a:cubicBezTo>
                  <a:cubicBezTo>
                    <a:pt x="251" y="1035"/>
                    <a:pt x="1" y="784"/>
                    <a:pt x="1" y="502"/>
                  </a:cubicBezTo>
                  <a:cubicBezTo>
                    <a:pt x="1" y="220"/>
                    <a:pt x="251" y="1"/>
                    <a:pt x="565" y="1"/>
                  </a:cubicBezTo>
                  <a:cubicBezTo>
                    <a:pt x="878" y="1"/>
                    <a:pt x="1129" y="220"/>
                    <a:pt x="1129" y="502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4595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0318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2"/>
                    <a:pt x="219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8177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6037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3888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1747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40" y="1129"/>
                    <a:pt x="816" y="1129"/>
                    <a:pt x="1035" y="940"/>
                  </a:cubicBezTo>
                  <a:cubicBezTo>
                    <a:pt x="1255" y="752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960650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7465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532475" y="31932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73184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7725" y="28343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6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423650" y="28343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209550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99547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7814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3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53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45673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535322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39125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692505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4595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0318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9"/>
                  </a:moveTo>
                  <a:cubicBezTo>
                    <a:pt x="0" y="377"/>
                    <a:pt x="0" y="722"/>
                    <a:pt x="219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8177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6037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3888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1747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40" y="1098"/>
                    <a:pt x="816" y="1098"/>
                    <a:pt x="1035" y="910"/>
                  </a:cubicBezTo>
                  <a:cubicBezTo>
                    <a:pt x="1255" y="722"/>
                    <a:pt x="1255" y="377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960650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7465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532475" y="247627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3184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637725" y="211742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816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6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423650" y="2117425"/>
              <a:ext cx="31350" cy="27450"/>
            </a:xfrm>
            <a:custGeom>
              <a:avLst/>
              <a:gdLst/>
              <a:ahLst/>
              <a:cxnLst/>
              <a:rect l="l" t="t" r="r" b="b"/>
              <a:pathLst>
                <a:path w="1254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815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2209550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99547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37814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5673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535322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139125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92505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4595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318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8177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6037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3888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41747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129"/>
                    <a:pt x="816" y="1129"/>
                    <a:pt x="1035" y="909"/>
                  </a:cubicBezTo>
                  <a:cubicBezTo>
                    <a:pt x="1255" y="721"/>
                    <a:pt x="1255" y="376"/>
                    <a:pt x="1035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4960650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57465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6532475" y="17585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3184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37725" y="13996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816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6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423650" y="13996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5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209550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816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99547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814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377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7"/>
                    <a:pt x="1003" y="189"/>
                  </a:cubicBezTo>
                  <a:cubicBezTo>
                    <a:pt x="784" y="0"/>
                    <a:pt x="439" y="0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5673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535322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139125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92505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4595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0318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408"/>
                    <a:pt x="0" y="722"/>
                    <a:pt x="219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8177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6037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888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41747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40" y="1129"/>
                    <a:pt x="816" y="1129"/>
                    <a:pt x="1035" y="910"/>
                  </a:cubicBezTo>
                  <a:cubicBezTo>
                    <a:pt x="1255" y="722"/>
                    <a:pt x="1255" y="408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4960650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57465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532475" y="104080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3184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3"/>
          <p:cNvSpPr/>
          <p:nvPr/>
        </p:nvSpPr>
        <p:spPr>
          <a:xfrm rot="10800000" flipH="1">
            <a:off x="-150" y="775"/>
            <a:ext cx="9144000" cy="51402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/>
          <p:cNvSpPr/>
          <p:nvPr/>
        </p:nvSpPr>
        <p:spPr>
          <a:xfrm rot="-5400000">
            <a:off x="5242750" y="1242300"/>
            <a:ext cx="5143800" cy="2658600"/>
          </a:xfrm>
          <a:prstGeom prst="snip1Rect">
            <a:avLst>
              <a:gd name="adj" fmla="val 2008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"/>
          <p:cNvSpPr/>
          <p:nvPr/>
        </p:nvSpPr>
        <p:spPr>
          <a:xfrm>
            <a:off x="50" y="3563400"/>
            <a:ext cx="6488100" cy="143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"/>
          <p:cNvSpPr/>
          <p:nvPr/>
        </p:nvSpPr>
        <p:spPr>
          <a:xfrm flipH="1">
            <a:off x="50" y="5002200"/>
            <a:ext cx="64881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"/>
          <p:cNvSpPr txBox="1">
            <a:spLocks noGrp="1"/>
          </p:cNvSpPr>
          <p:nvPr>
            <p:ph type="title"/>
          </p:nvPr>
        </p:nvSpPr>
        <p:spPr>
          <a:xfrm>
            <a:off x="608125" y="3857000"/>
            <a:ext cx="43734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34" name="Google Shape;234;p3"/>
          <p:cNvSpPr txBox="1">
            <a:spLocks noGrp="1"/>
          </p:cNvSpPr>
          <p:nvPr>
            <p:ph type="subTitle" idx="1"/>
          </p:nvPr>
        </p:nvSpPr>
        <p:spPr>
          <a:xfrm>
            <a:off x="608125" y="4404150"/>
            <a:ext cx="4373400" cy="2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"/>
          <p:cNvSpPr txBox="1">
            <a:spLocks noGrp="1"/>
          </p:cNvSpPr>
          <p:nvPr>
            <p:ph type="title" idx="2" hasCustomPrompt="1"/>
          </p:nvPr>
        </p:nvSpPr>
        <p:spPr>
          <a:xfrm>
            <a:off x="6511625" y="3761425"/>
            <a:ext cx="20172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oogle Shape;1033;p13"/>
          <p:cNvGrpSpPr/>
          <p:nvPr/>
        </p:nvGrpSpPr>
        <p:grpSpPr>
          <a:xfrm>
            <a:off x="2" y="-9528"/>
            <a:ext cx="9143724" cy="5158800"/>
            <a:chOff x="245950" y="1040800"/>
            <a:chExt cx="7103025" cy="3616150"/>
          </a:xfrm>
        </p:grpSpPr>
        <p:sp>
          <p:nvSpPr>
            <p:cNvPr id="1034" name="Google Shape;1034;p13"/>
            <p:cNvSpPr/>
            <p:nvPr/>
          </p:nvSpPr>
          <p:spPr>
            <a:xfrm>
              <a:off x="24595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10318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1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18177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6037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33888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41747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1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4960650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57465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6532475" y="46287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73184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637725" y="42698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6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1423650" y="4269850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2209550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299547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37814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45673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535322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6139125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692505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24595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0318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8177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26037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33888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41747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2"/>
                    <a:pt x="1255" y="408"/>
                    <a:pt x="1035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4960650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57465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6532475" y="3910975"/>
              <a:ext cx="30600" cy="28250"/>
            </a:xfrm>
            <a:custGeom>
              <a:avLst/>
              <a:gdLst/>
              <a:ahLst/>
              <a:cxnLst/>
              <a:rect l="l" t="t" r="r" b="b"/>
              <a:pathLst>
                <a:path w="1224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73184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637725" y="35521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816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6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1423650" y="355212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815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5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2209550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816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299547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37814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19"/>
                  </a:moveTo>
                  <a:cubicBezTo>
                    <a:pt x="0" y="407"/>
                    <a:pt x="0" y="752"/>
                    <a:pt x="219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2" y="752"/>
                    <a:pt x="1222" y="407"/>
                    <a:pt x="1003" y="219"/>
                  </a:cubicBezTo>
                  <a:cubicBezTo>
                    <a:pt x="784" y="0"/>
                    <a:pt x="439" y="0"/>
                    <a:pt x="219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45673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535322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6139125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6925825" y="3553675"/>
              <a:ext cx="28225" cy="25900"/>
            </a:xfrm>
            <a:custGeom>
              <a:avLst/>
              <a:gdLst/>
              <a:ahLst/>
              <a:cxnLst/>
              <a:rect l="l" t="t" r="r" b="b"/>
              <a:pathLst>
                <a:path w="1129" h="1036" extrusionOk="0">
                  <a:moveTo>
                    <a:pt x="1129" y="502"/>
                  </a:moveTo>
                  <a:cubicBezTo>
                    <a:pt x="1129" y="784"/>
                    <a:pt x="878" y="1035"/>
                    <a:pt x="565" y="1035"/>
                  </a:cubicBezTo>
                  <a:cubicBezTo>
                    <a:pt x="251" y="1035"/>
                    <a:pt x="1" y="784"/>
                    <a:pt x="1" y="502"/>
                  </a:cubicBezTo>
                  <a:cubicBezTo>
                    <a:pt x="1" y="220"/>
                    <a:pt x="251" y="1"/>
                    <a:pt x="565" y="1"/>
                  </a:cubicBezTo>
                  <a:cubicBezTo>
                    <a:pt x="878" y="1"/>
                    <a:pt x="1129" y="220"/>
                    <a:pt x="1129" y="502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24595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10318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2"/>
                    <a:pt x="219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18177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26037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33888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41747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40" y="1129"/>
                    <a:pt x="816" y="1129"/>
                    <a:pt x="1035" y="940"/>
                  </a:cubicBezTo>
                  <a:cubicBezTo>
                    <a:pt x="1255" y="752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4960650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57465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6532475" y="31932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73184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637725" y="28343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6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423650" y="28343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2209550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299547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37814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3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53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45673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535322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6139125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692505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24595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10318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9"/>
                  </a:moveTo>
                  <a:cubicBezTo>
                    <a:pt x="0" y="377"/>
                    <a:pt x="0" y="722"/>
                    <a:pt x="219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18177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26037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33888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41747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40" y="1098"/>
                    <a:pt x="816" y="1098"/>
                    <a:pt x="1035" y="910"/>
                  </a:cubicBezTo>
                  <a:cubicBezTo>
                    <a:pt x="1255" y="722"/>
                    <a:pt x="1255" y="377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4960650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57465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6532475" y="247627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73184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637725" y="211742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816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6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1423650" y="2117425"/>
              <a:ext cx="31350" cy="27450"/>
            </a:xfrm>
            <a:custGeom>
              <a:avLst/>
              <a:gdLst/>
              <a:ahLst/>
              <a:cxnLst/>
              <a:rect l="l" t="t" r="r" b="b"/>
              <a:pathLst>
                <a:path w="1254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815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2209550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299547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37814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45673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535322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6139125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692505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24595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10318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18177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26037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33888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41747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129"/>
                    <a:pt x="816" y="1129"/>
                    <a:pt x="1035" y="909"/>
                  </a:cubicBezTo>
                  <a:cubicBezTo>
                    <a:pt x="1255" y="721"/>
                    <a:pt x="1255" y="376"/>
                    <a:pt x="1035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4960650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57465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6532475" y="17585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73184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637725" y="13996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816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6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1423650" y="13996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5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2209550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816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299547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37814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377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7"/>
                    <a:pt x="1003" y="189"/>
                  </a:cubicBezTo>
                  <a:cubicBezTo>
                    <a:pt x="784" y="0"/>
                    <a:pt x="439" y="0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45673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535322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6139125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692505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24595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10318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408"/>
                    <a:pt x="0" y="722"/>
                    <a:pt x="219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18177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26037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33888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41747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40" y="1129"/>
                    <a:pt x="816" y="1129"/>
                    <a:pt x="1035" y="910"/>
                  </a:cubicBezTo>
                  <a:cubicBezTo>
                    <a:pt x="1255" y="722"/>
                    <a:pt x="1255" y="408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4960650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57465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6532475" y="104080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73184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13"/>
          <p:cNvSpPr/>
          <p:nvPr/>
        </p:nvSpPr>
        <p:spPr>
          <a:xfrm rot="10800000">
            <a:off x="-2400" y="150"/>
            <a:ext cx="91464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3"/>
          <p:cNvSpPr/>
          <p:nvPr/>
        </p:nvSpPr>
        <p:spPr>
          <a:xfrm flipH="1">
            <a:off x="0" y="5002200"/>
            <a:ext cx="91464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3"/>
          <p:cNvSpPr/>
          <p:nvPr/>
        </p:nvSpPr>
        <p:spPr>
          <a:xfrm rot="10800000" flipH="1">
            <a:off x="-3000" y="0"/>
            <a:ext cx="968700" cy="968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3"/>
          <p:cNvSpPr txBox="1">
            <a:spLocks noGrp="1"/>
          </p:cNvSpPr>
          <p:nvPr>
            <p:ph type="title"/>
          </p:nvPr>
        </p:nvSpPr>
        <p:spPr>
          <a:xfrm>
            <a:off x="1030350" y="1239900"/>
            <a:ext cx="70833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2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43" name="Google Shape;1143;p13"/>
          <p:cNvSpPr txBox="1">
            <a:spLocks noGrp="1"/>
          </p:cNvSpPr>
          <p:nvPr>
            <p:ph type="subTitle" idx="1"/>
          </p:nvPr>
        </p:nvSpPr>
        <p:spPr>
          <a:xfrm>
            <a:off x="1030350" y="3271800"/>
            <a:ext cx="70833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"/>
              <a:buNone/>
              <a:defRPr sz="2200" b="1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4" name="Google Shape;1144;p13"/>
          <p:cNvSpPr/>
          <p:nvPr/>
        </p:nvSpPr>
        <p:spPr>
          <a:xfrm rot="-5400000">
            <a:off x="8177700" y="4180575"/>
            <a:ext cx="968700" cy="9687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01">
  <p:cSld name="ONE_COLUMN_TEXT_2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14"/>
          <p:cNvGrpSpPr/>
          <p:nvPr/>
        </p:nvGrpSpPr>
        <p:grpSpPr>
          <a:xfrm>
            <a:off x="2" y="-9528"/>
            <a:ext cx="9143724" cy="5158800"/>
            <a:chOff x="245950" y="1040800"/>
            <a:chExt cx="7103025" cy="3616150"/>
          </a:xfrm>
        </p:grpSpPr>
        <p:sp>
          <p:nvSpPr>
            <p:cNvPr id="1147" name="Google Shape;1147;p14"/>
            <p:cNvSpPr/>
            <p:nvPr/>
          </p:nvSpPr>
          <p:spPr>
            <a:xfrm>
              <a:off x="24595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10318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1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18177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26037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33888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41747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1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4"/>
            <p:cNvSpPr/>
            <p:nvPr/>
          </p:nvSpPr>
          <p:spPr>
            <a:xfrm>
              <a:off x="4960650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4"/>
            <p:cNvSpPr/>
            <p:nvPr/>
          </p:nvSpPr>
          <p:spPr>
            <a:xfrm>
              <a:off x="57465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6532475" y="46287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73184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637725" y="42698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6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1423650" y="4269850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2209550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299547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37814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45673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535322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6139125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4"/>
            <p:cNvSpPr/>
            <p:nvPr/>
          </p:nvSpPr>
          <p:spPr>
            <a:xfrm>
              <a:off x="692505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4"/>
            <p:cNvSpPr/>
            <p:nvPr/>
          </p:nvSpPr>
          <p:spPr>
            <a:xfrm>
              <a:off x="24595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4"/>
            <p:cNvSpPr/>
            <p:nvPr/>
          </p:nvSpPr>
          <p:spPr>
            <a:xfrm>
              <a:off x="10318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18177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26037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33888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4"/>
            <p:cNvSpPr/>
            <p:nvPr/>
          </p:nvSpPr>
          <p:spPr>
            <a:xfrm>
              <a:off x="41747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2"/>
                    <a:pt x="1255" y="408"/>
                    <a:pt x="1035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4"/>
            <p:cNvSpPr/>
            <p:nvPr/>
          </p:nvSpPr>
          <p:spPr>
            <a:xfrm>
              <a:off x="4960650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57465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6532475" y="3910975"/>
              <a:ext cx="30600" cy="28250"/>
            </a:xfrm>
            <a:custGeom>
              <a:avLst/>
              <a:gdLst/>
              <a:ahLst/>
              <a:cxnLst/>
              <a:rect l="l" t="t" r="r" b="b"/>
              <a:pathLst>
                <a:path w="1224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73184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637725" y="35521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816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6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1423650" y="355212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815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5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2209550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816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299547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37814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19"/>
                  </a:moveTo>
                  <a:cubicBezTo>
                    <a:pt x="0" y="407"/>
                    <a:pt x="0" y="752"/>
                    <a:pt x="219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2" y="752"/>
                    <a:pt x="1222" y="407"/>
                    <a:pt x="1003" y="219"/>
                  </a:cubicBezTo>
                  <a:cubicBezTo>
                    <a:pt x="784" y="0"/>
                    <a:pt x="439" y="0"/>
                    <a:pt x="219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45673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535322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6139125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6925825" y="3553675"/>
              <a:ext cx="28225" cy="25900"/>
            </a:xfrm>
            <a:custGeom>
              <a:avLst/>
              <a:gdLst/>
              <a:ahLst/>
              <a:cxnLst/>
              <a:rect l="l" t="t" r="r" b="b"/>
              <a:pathLst>
                <a:path w="1129" h="1036" extrusionOk="0">
                  <a:moveTo>
                    <a:pt x="1129" y="502"/>
                  </a:moveTo>
                  <a:cubicBezTo>
                    <a:pt x="1129" y="784"/>
                    <a:pt x="878" y="1035"/>
                    <a:pt x="565" y="1035"/>
                  </a:cubicBezTo>
                  <a:cubicBezTo>
                    <a:pt x="251" y="1035"/>
                    <a:pt x="1" y="784"/>
                    <a:pt x="1" y="502"/>
                  </a:cubicBezTo>
                  <a:cubicBezTo>
                    <a:pt x="1" y="220"/>
                    <a:pt x="251" y="1"/>
                    <a:pt x="565" y="1"/>
                  </a:cubicBezTo>
                  <a:cubicBezTo>
                    <a:pt x="878" y="1"/>
                    <a:pt x="1129" y="220"/>
                    <a:pt x="1129" y="502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24595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10318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2"/>
                    <a:pt x="219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18177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26037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33888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41747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40" y="1129"/>
                    <a:pt x="816" y="1129"/>
                    <a:pt x="1035" y="940"/>
                  </a:cubicBezTo>
                  <a:cubicBezTo>
                    <a:pt x="1255" y="752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4960650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57465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6532475" y="31932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73184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637725" y="28343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6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1423650" y="28343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2209550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299547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7814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3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53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45673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535322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6139125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692505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24595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0318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9"/>
                  </a:moveTo>
                  <a:cubicBezTo>
                    <a:pt x="0" y="377"/>
                    <a:pt x="0" y="722"/>
                    <a:pt x="219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18177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26037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33888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41747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40" y="1098"/>
                    <a:pt x="816" y="1098"/>
                    <a:pt x="1035" y="910"/>
                  </a:cubicBezTo>
                  <a:cubicBezTo>
                    <a:pt x="1255" y="722"/>
                    <a:pt x="1255" y="377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4960650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57465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6532475" y="247627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73184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637725" y="211742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816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6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1423650" y="2117425"/>
              <a:ext cx="31350" cy="27450"/>
            </a:xfrm>
            <a:custGeom>
              <a:avLst/>
              <a:gdLst/>
              <a:ahLst/>
              <a:cxnLst/>
              <a:rect l="l" t="t" r="r" b="b"/>
              <a:pathLst>
                <a:path w="1254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815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2209550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299547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37814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45673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535322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6139125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92505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24595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10318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18177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26037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33888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41747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129"/>
                    <a:pt x="816" y="1129"/>
                    <a:pt x="1035" y="909"/>
                  </a:cubicBezTo>
                  <a:cubicBezTo>
                    <a:pt x="1255" y="721"/>
                    <a:pt x="1255" y="376"/>
                    <a:pt x="1035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4960650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57465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532475" y="17585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73184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37725" y="13996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816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6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1423650" y="13996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5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2209550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816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299547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37814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377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7"/>
                    <a:pt x="1003" y="189"/>
                  </a:cubicBezTo>
                  <a:cubicBezTo>
                    <a:pt x="784" y="0"/>
                    <a:pt x="439" y="0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45673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535322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139125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92505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24595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10318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408"/>
                    <a:pt x="0" y="722"/>
                    <a:pt x="219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18177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26037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33888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41747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40" y="1129"/>
                    <a:pt x="816" y="1129"/>
                    <a:pt x="1035" y="910"/>
                  </a:cubicBezTo>
                  <a:cubicBezTo>
                    <a:pt x="1255" y="722"/>
                    <a:pt x="1255" y="408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4960650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57465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532475" y="104080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73184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2" name="Google Shape;1252;p14"/>
          <p:cNvSpPr/>
          <p:nvPr/>
        </p:nvSpPr>
        <p:spPr>
          <a:xfrm rot="10800000">
            <a:off x="0" y="1350"/>
            <a:ext cx="9144000" cy="51423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4"/>
          <p:cNvSpPr/>
          <p:nvPr/>
        </p:nvSpPr>
        <p:spPr>
          <a:xfrm flipH="1">
            <a:off x="0" y="0"/>
            <a:ext cx="85329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4"/>
          <p:cNvSpPr/>
          <p:nvPr/>
        </p:nvSpPr>
        <p:spPr>
          <a:xfrm rot="5400000" flipH="1">
            <a:off x="6265650" y="2267250"/>
            <a:ext cx="5145600" cy="61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4"/>
          <p:cNvSpPr/>
          <p:nvPr/>
        </p:nvSpPr>
        <p:spPr>
          <a:xfrm rot="5400000" flipH="1">
            <a:off x="0" y="4174950"/>
            <a:ext cx="968700" cy="9687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4"/>
          <p:cNvSpPr txBox="1">
            <a:spLocks noGrp="1"/>
          </p:cNvSpPr>
          <p:nvPr>
            <p:ph type="body" idx="1"/>
          </p:nvPr>
        </p:nvSpPr>
        <p:spPr>
          <a:xfrm>
            <a:off x="628350" y="1036225"/>
            <a:ext cx="7618800" cy="3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alphaLcPeriod"/>
              <a:defRPr sz="16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>
                <a:solidFill>
                  <a:schemeClr val="dk1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arabicPeriod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alphaLcPeriod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romanLcPeriod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arabicPeriod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alphaLcPeriod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oboto Condensed Light"/>
              <a:buAutoNum type="romanLcPeriod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7" name="Google Shape;1257;p14"/>
          <p:cNvSpPr txBox="1">
            <a:spLocks noGrp="1"/>
          </p:cNvSpPr>
          <p:nvPr>
            <p:ph type="title"/>
          </p:nvPr>
        </p:nvSpPr>
        <p:spPr>
          <a:xfrm>
            <a:off x="628350" y="385950"/>
            <a:ext cx="78873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01">
  <p:cSld name="SECTION_HEADER_1_1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" name="Google Shape;1259;p15"/>
          <p:cNvGrpSpPr/>
          <p:nvPr/>
        </p:nvGrpSpPr>
        <p:grpSpPr>
          <a:xfrm>
            <a:off x="2" y="-9528"/>
            <a:ext cx="9143724" cy="5158800"/>
            <a:chOff x="245950" y="1040800"/>
            <a:chExt cx="7103025" cy="3616150"/>
          </a:xfrm>
        </p:grpSpPr>
        <p:sp>
          <p:nvSpPr>
            <p:cNvPr id="1260" name="Google Shape;1260;p15"/>
            <p:cNvSpPr/>
            <p:nvPr/>
          </p:nvSpPr>
          <p:spPr>
            <a:xfrm>
              <a:off x="24595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10318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1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18177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26037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33888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41747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1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4960650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57465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6532475" y="46287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73184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637725" y="42698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6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1423650" y="4269850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2209550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299547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37814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45673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535322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6139125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692505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24595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10318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18177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26037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33888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41747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2"/>
                    <a:pt x="1255" y="408"/>
                    <a:pt x="1035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4960650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57465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6532475" y="3910975"/>
              <a:ext cx="30600" cy="28250"/>
            </a:xfrm>
            <a:custGeom>
              <a:avLst/>
              <a:gdLst/>
              <a:ahLst/>
              <a:cxnLst/>
              <a:rect l="l" t="t" r="r" b="b"/>
              <a:pathLst>
                <a:path w="1224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73184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637725" y="35521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816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6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1423650" y="355212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815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5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2209550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816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299547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37814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19"/>
                  </a:moveTo>
                  <a:cubicBezTo>
                    <a:pt x="0" y="407"/>
                    <a:pt x="0" y="752"/>
                    <a:pt x="219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2" y="752"/>
                    <a:pt x="1222" y="407"/>
                    <a:pt x="1003" y="219"/>
                  </a:cubicBezTo>
                  <a:cubicBezTo>
                    <a:pt x="784" y="0"/>
                    <a:pt x="439" y="0"/>
                    <a:pt x="219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45673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535322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6139125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6925825" y="3553675"/>
              <a:ext cx="28225" cy="25900"/>
            </a:xfrm>
            <a:custGeom>
              <a:avLst/>
              <a:gdLst/>
              <a:ahLst/>
              <a:cxnLst/>
              <a:rect l="l" t="t" r="r" b="b"/>
              <a:pathLst>
                <a:path w="1129" h="1036" extrusionOk="0">
                  <a:moveTo>
                    <a:pt x="1129" y="502"/>
                  </a:moveTo>
                  <a:cubicBezTo>
                    <a:pt x="1129" y="784"/>
                    <a:pt x="878" y="1035"/>
                    <a:pt x="565" y="1035"/>
                  </a:cubicBezTo>
                  <a:cubicBezTo>
                    <a:pt x="251" y="1035"/>
                    <a:pt x="1" y="784"/>
                    <a:pt x="1" y="502"/>
                  </a:cubicBezTo>
                  <a:cubicBezTo>
                    <a:pt x="1" y="220"/>
                    <a:pt x="251" y="1"/>
                    <a:pt x="565" y="1"/>
                  </a:cubicBezTo>
                  <a:cubicBezTo>
                    <a:pt x="878" y="1"/>
                    <a:pt x="1129" y="220"/>
                    <a:pt x="1129" y="502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24595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10318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2"/>
                    <a:pt x="219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18177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26037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33888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41747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40" y="1129"/>
                    <a:pt x="816" y="1129"/>
                    <a:pt x="1035" y="940"/>
                  </a:cubicBezTo>
                  <a:cubicBezTo>
                    <a:pt x="1255" y="752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4960650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57465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6532475" y="31932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73184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637725" y="28343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6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1423650" y="28343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2209550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299547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37814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3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53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5673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535322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6139125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692505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24595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10318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9"/>
                  </a:moveTo>
                  <a:cubicBezTo>
                    <a:pt x="0" y="377"/>
                    <a:pt x="0" y="722"/>
                    <a:pt x="219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18177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26037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33888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41747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40" y="1098"/>
                    <a:pt x="816" y="1098"/>
                    <a:pt x="1035" y="910"/>
                  </a:cubicBezTo>
                  <a:cubicBezTo>
                    <a:pt x="1255" y="722"/>
                    <a:pt x="1255" y="377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4960650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57465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6532475" y="247627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73184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637725" y="211742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816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6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1423650" y="2117425"/>
              <a:ext cx="31350" cy="27450"/>
            </a:xfrm>
            <a:custGeom>
              <a:avLst/>
              <a:gdLst/>
              <a:ahLst/>
              <a:cxnLst/>
              <a:rect l="l" t="t" r="r" b="b"/>
              <a:pathLst>
                <a:path w="1254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815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2209550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299547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37814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45673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535322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6139125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692505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24595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10318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18177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26037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33888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41747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129"/>
                    <a:pt x="816" y="1129"/>
                    <a:pt x="1035" y="909"/>
                  </a:cubicBezTo>
                  <a:cubicBezTo>
                    <a:pt x="1255" y="721"/>
                    <a:pt x="1255" y="376"/>
                    <a:pt x="1035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4960650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57465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6532475" y="17585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73184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637725" y="13996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816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6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1423650" y="13996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5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2209550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816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299547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37814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377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7"/>
                    <a:pt x="1003" y="189"/>
                  </a:cubicBezTo>
                  <a:cubicBezTo>
                    <a:pt x="784" y="0"/>
                    <a:pt x="439" y="0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45673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535322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6139125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692505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24595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10318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408"/>
                    <a:pt x="0" y="722"/>
                    <a:pt x="219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18177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26037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33888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41747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40" y="1129"/>
                    <a:pt x="816" y="1129"/>
                    <a:pt x="1035" y="910"/>
                  </a:cubicBezTo>
                  <a:cubicBezTo>
                    <a:pt x="1255" y="722"/>
                    <a:pt x="1255" y="408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960650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57465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6532475" y="104080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73184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15"/>
          <p:cNvSpPr/>
          <p:nvPr/>
        </p:nvSpPr>
        <p:spPr>
          <a:xfrm>
            <a:off x="0" y="15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15"/>
          <p:cNvSpPr/>
          <p:nvPr/>
        </p:nvSpPr>
        <p:spPr>
          <a:xfrm rot="5400000" flipH="1">
            <a:off x="-1243350" y="1243975"/>
            <a:ext cx="5142600" cy="2655900"/>
          </a:xfrm>
          <a:prstGeom prst="snip1Rect">
            <a:avLst>
              <a:gd name="adj" fmla="val 2008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5"/>
          <p:cNvSpPr/>
          <p:nvPr/>
        </p:nvSpPr>
        <p:spPr>
          <a:xfrm>
            <a:off x="2655900" y="5002200"/>
            <a:ext cx="64881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15"/>
          <p:cNvSpPr/>
          <p:nvPr/>
        </p:nvSpPr>
        <p:spPr>
          <a:xfrm rot="10800000">
            <a:off x="8175275" y="0"/>
            <a:ext cx="968700" cy="9687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15"/>
          <p:cNvSpPr txBox="1">
            <a:spLocks noGrp="1"/>
          </p:cNvSpPr>
          <p:nvPr>
            <p:ph type="title"/>
          </p:nvPr>
        </p:nvSpPr>
        <p:spPr>
          <a:xfrm>
            <a:off x="4970825" y="3045825"/>
            <a:ext cx="3580800" cy="8418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70" name="Google Shape;1370;p15"/>
          <p:cNvSpPr txBox="1">
            <a:spLocks noGrp="1"/>
          </p:cNvSpPr>
          <p:nvPr>
            <p:ph type="subTitle" idx="1"/>
          </p:nvPr>
        </p:nvSpPr>
        <p:spPr>
          <a:xfrm>
            <a:off x="3794225" y="4072975"/>
            <a:ext cx="47574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ONE_COLUMN_TEXT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6"/>
          <p:cNvGrpSpPr/>
          <p:nvPr/>
        </p:nvGrpSpPr>
        <p:grpSpPr>
          <a:xfrm>
            <a:off x="2" y="-9528"/>
            <a:ext cx="9143724" cy="5158800"/>
            <a:chOff x="245950" y="1040800"/>
            <a:chExt cx="7103025" cy="3616150"/>
          </a:xfrm>
        </p:grpSpPr>
        <p:sp>
          <p:nvSpPr>
            <p:cNvPr id="1373" name="Google Shape;1373;p16"/>
            <p:cNvSpPr/>
            <p:nvPr/>
          </p:nvSpPr>
          <p:spPr>
            <a:xfrm>
              <a:off x="24595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10318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1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18177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26037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33888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41747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1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4960650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57465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6532475" y="46287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73184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637725" y="42698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6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1423650" y="4269850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2209550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299547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37814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45673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535322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6139125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6"/>
            <p:cNvSpPr/>
            <p:nvPr/>
          </p:nvSpPr>
          <p:spPr>
            <a:xfrm>
              <a:off x="692505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24595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10318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6"/>
            <p:cNvSpPr/>
            <p:nvPr/>
          </p:nvSpPr>
          <p:spPr>
            <a:xfrm>
              <a:off x="18177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26037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33888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6"/>
            <p:cNvSpPr/>
            <p:nvPr/>
          </p:nvSpPr>
          <p:spPr>
            <a:xfrm>
              <a:off x="41747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2"/>
                    <a:pt x="1255" y="408"/>
                    <a:pt x="1035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6"/>
            <p:cNvSpPr/>
            <p:nvPr/>
          </p:nvSpPr>
          <p:spPr>
            <a:xfrm>
              <a:off x="4960650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6"/>
            <p:cNvSpPr/>
            <p:nvPr/>
          </p:nvSpPr>
          <p:spPr>
            <a:xfrm>
              <a:off x="57465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6"/>
            <p:cNvSpPr/>
            <p:nvPr/>
          </p:nvSpPr>
          <p:spPr>
            <a:xfrm>
              <a:off x="6532475" y="3910975"/>
              <a:ext cx="30600" cy="28250"/>
            </a:xfrm>
            <a:custGeom>
              <a:avLst/>
              <a:gdLst/>
              <a:ahLst/>
              <a:cxnLst/>
              <a:rect l="l" t="t" r="r" b="b"/>
              <a:pathLst>
                <a:path w="1224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73184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637725" y="35521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816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6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6"/>
            <p:cNvSpPr/>
            <p:nvPr/>
          </p:nvSpPr>
          <p:spPr>
            <a:xfrm>
              <a:off x="1423650" y="355212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815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5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2209550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816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299547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37814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19"/>
                  </a:moveTo>
                  <a:cubicBezTo>
                    <a:pt x="0" y="407"/>
                    <a:pt x="0" y="752"/>
                    <a:pt x="219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2" y="752"/>
                    <a:pt x="1222" y="407"/>
                    <a:pt x="1003" y="219"/>
                  </a:cubicBezTo>
                  <a:cubicBezTo>
                    <a:pt x="784" y="0"/>
                    <a:pt x="439" y="0"/>
                    <a:pt x="219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45673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535322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6139125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6925825" y="3553675"/>
              <a:ext cx="28225" cy="25900"/>
            </a:xfrm>
            <a:custGeom>
              <a:avLst/>
              <a:gdLst/>
              <a:ahLst/>
              <a:cxnLst/>
              <a:rect l="l" t="t" r="r" b="b"/>
              <a:pathLst>
                <a:path w="1129" h="1036" extrusionOk="0">
                  <a:moveTo>
                    <a:pt x="1129" y="502"/>
                  </a:moveTo>
                  <a:cubicBezTo>
                    <a:pt x="1129" y="784"/>
                    <a:pt x="878" y="1035"/>
                    <a:pt x="565" y="1035"/>
                  </a:cubicBezTo>
                  <a:cubicBezTo>
                    <a:pt x="251" y="1035"/>
                    <a:pt x="1" y="784"/>
                    <a:pt x="1" y="502"/>
                  </a:cubicBezTo>
                  <a:cubicBezTo>
                    <a:pt x="1" y="220"/>
                    <a:pt x="251" y="1"/>
                    <a:pt x="565" y="1"/>
                  </a:cubicBezTo>
                  <a:cubicBezTo>
                    <a:pt x="878" y="1"/>
                    <a:pt x="1129" y="220"/>
                    <a:pt x="1129" y="502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24595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6"/>
            <p:cNvSpPr/>
            <p:nvPr/>
          </p:nvSpPr>
          <p:spPr>
            <a:xfrm>
              <a:off x="10318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2"/>
                    <a:pt x="219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18177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26037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6"/>
            <p:cNvSpPr/>
            <p:nvPr/>
          </p:nvSpPr>
          <p:spPr>
            <a:xfrm>
              <a:off x="33888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41747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40" y="1129"/>
                    <a:pt x="816" y="1129"/>
                    <a:pt x="1035" y="940"/>
                  </a:cubicBezTo>
                  <a:cubicBezTo>
                    <a:pt x="1255" y="752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4960650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57465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6532475" y="31932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73184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637725" y="28343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6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1423650" y="28343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2209550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299547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37814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3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53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45673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535322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6139125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692505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24595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10318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9"/>
                  </a:moveTo>
                  <a:cubicBezTo>
                    <a:pt x="0" y="377"/>
                    <a:pt x="0" y="722"/>
                    <a:pt x="219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18177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26037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33888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41747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40" y="1098"/>
                    <a:pt x="816" y="1098"/>
                    <a:pt x="1035" y="910"/>
                  </a:cubicBezTo>
                  <a:cubicBezTo>
                    <a:pt x="1255" y="722"/>
                    <a:pt x="1255" y="377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4960650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57465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6532475" y="247627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73184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637725" y="211742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816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6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1423650" y="2117425"/>
              <a:ext cx="31350" cy="27450"/>
            </a:xfrm>
            <a:custGeom>
              <a:avLst/>
              <a:gdLst/>
              <a:ahLst/>
              <a:cxnLst/>
              <a:rect l="l" t="t" r="r" b="b"/>
              <a:pathLst>
                <a:path w="1254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815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2209550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299547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37814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45673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535322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6139125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692505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24595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10318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18177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26037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33888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41747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129"/>
                    <a:pt x="816" y="1129"/>
                    <a:pt x="1035" y="909"/>
                  </a:cubicBezTo>
                  <a:cubicBezTo>
                    <a:pt x="1255" y="721"/>
                    <a:pt x="1255" y="376"/>
                    <a:pt x="1035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4960650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57465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6532475" y="17585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73184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637725" y="13996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816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6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1423650" y="13996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5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2209550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816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299547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37814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377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7"/>
                    <a:pt x="1003" y="189"/>
                  </a:cubicBezTo>
                  <a:cubicBezTo>
                    <a:pt x="784" y="0"/>
                    <a:pt x="439" y="0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45673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535322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6139125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692505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24595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10318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408"/>
                    <a:pt x="0" y="722"/>
                    <a:pt x="219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18177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26037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33888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41747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40" y="1129"/>
                    <a:pt x="816" y="1129"/>
                    <a:pt x="1035" y="910"/>
                  </a:cubicBezTo>
                  <a:cubicBezTo>
                    <a:pt x="1255" y="722"/>
                    <a:pt x="1255" y="408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4960650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57465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6532475" y="104080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73184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16"/>
          <p:cNvSpPr/>
          <p:nvPr/>
        </p:nvSpPr>
        <p:spPr>
          <a:xfrm rot="10800000">
            <a:off x="0" y="-450"/>
            <a:ext cx="9144000" cy="5144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6"/>
          <p:cNvSpPr/>
          <p:nvPr/>
        </p:nvSpPr>
        <p:spPr>
          <a:xfrm flipH="1">
            <a:off x="573600" y="0"/>
            <a:ext cx="85704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6"/>
          <p:cNvSpPr/>
          <p:nvPr/>
        </p:nvSpPr>
        <p:spPr>
          <a:xfrm rot="5400000" flipH="1">
            <a:off x="-2266650" y="2266375"/>
            <a:ext cx="5144400" cy="61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6"/>
          <p:cNvSpPr/>
          <p:nvPr/>
        </p:nvSpPr>
        <p:spPr>
          <a:xfrm rot="-5400000">
            <a:off x="8175300" y="4174950"/>
            <a:ext cx="968700" cy="9687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6"/>
          <p:cNvSpPr txBox="1">
            <a:spLocks noGrp="1"/>
          </p:cNvSpPr>
          <p:nvPr>
            <p:ph type="subTitle" idx="1"/>
          </p:nvPr>
        </p:nvSpPr>
        <p:spPr>
          <a:xfrm>
            <a:off x="1024592" y="3269950"/>
            <a:ext cx="1683300" cy="7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3" name="Google Shape;1483;p16"/>
          <p:cNvSpPr txBox="1">
            <a:spLocks noGrp="1"/>
          </p:cNvSpPr>
          <p:nvPr>
            <p:ph type="title"/>
          </p:nvPr>
        </p:nvSpPr>
        <p:spPr>
          <a:xfrm>
            <a:off x="889592" y="2831275"/>
            <a:ext cx="19533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484" name="Google Shape;1484;p16"/>
          <p:cNvSpPr txBox="1">
            <a:spLocks noGrp="1"/>
          </p:cNvSpPr>
          <p:nvPr>
            <p:ph type="title" idx="2" hasCustomPrompt="1"/>
          </p:nvPr>
        </p:nvSpPr>
        <p:spPr>
          <a:xfrm>
            <a:off x="1477030" y="1967775"/>
            <a:ext cx="7803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t>xx%</a:t>
            </a:r>
          </a:p>
        </p:txBody>
      </p:sp>
      <p:sp>
        <p:nvSpPr>
          <p:cNvPr id="1485" name="Google Shape;1485;p16"/>
          <p:cNvSpPr txBox="1">
            <a:spLocks noGrp="1"/>
          </p:cNvSpPr>
          <p:nvPr>
            <p:ph type="subTitle" idx="3"/>
          </p:nvPr>
        </p:nvSpPr>
        <p:spPr>
          <a:xfrm>
            <a:off x="2945314" y="3269950"/>
            <a:ext cx="1683300" cy="7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6" name="Google Shape;1486;p16"/>
          <p:cNvSpPr txBox="1">
            <a:spLocks noGrp="1"/>
          </p:cNvSpPr>
          <p:nvPr>
            <p:ph type="title" idx="4"/>
          </p:nvPr>
        </p:nvSpPr>
        <p:spPr>
          <a:xfrm>
            <a:off x="2810314" y="2831275"/>
            <a:ext cx="19533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487" name="Google Shape;1487;p16"/>
          <p:cNvSpPr txBox="1">
            <a:spLocks noGrp="1"/>
          </p:cNvSpPr>
          <p:nvPr>
            <p:ph type="title" idx="5" hasCustomPrompt="1"/>
          </p:nvPr>
        </p:nvSpPr>
        <p:spPr>
          <a:xfrm>
            <a:off x="3398055" y="1967775"/>
            <a:ext cx="7803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t>xx%</a:t>
            </a:r>
          </a:p>
        </p:txBody>
      </p:sp>
      <p:sp>
        <p:nvSpPr>
          <p:cNvPr id="1488" name="Google Shape;1488;p16"/>
          <p:cNvSpPr txBox="1">
            <a:spLocks noGrp="1"/>
          </p:cNvSpPr>
          <p:nvPr>
            <p:ph type="subTitle" idx="6"/>
          </p:nvPr>
        </p:nvSpPr>
        <p:spPr>
          <a:xfrm>
            <a:off x="4866036" y="3269950"/>
            <a:ext cx="1683300" cy="7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9" name="Google Shape;1489;p16"/>
          <p:cNvSpPr txBox="1">
            <a:spLocks noGrp="1"/>
          </p:cNvSpPr>
          <p:nvPr>
            <p:ph type="title" idx="7"/>
          </p:nvPr>
        </p:nvSpPr>
        <p:spPr>
          <a:xfrm>
            <a:off x="4731036" y="2831275"/>
            <a:ext cx="19533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490" name="Google Shape;1490;p16"/>
          <p:cNvSpPr txBox="1">
            <a:spLocks noGrp="1"/>
          </p:cNvSpPr>
          <p:nvPr>
            <p:ph type="title" idx="8" hasCustomPrompt="1"/>
          </p:nvPr>
        </p:nvSpPr>
        <p:spPr>
          <a:xfrm>
            <a:off x="5318480" y="1967775"/>
            <a:ext cx="7803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t>xx%</a:t>
            </a:r>
          </a:p>
        </p:txBody>
      </p:sp>
      <p:sp>
        <p:nvSpPr>
          <p:cNvPr id="1491" name="Google Shape;1491;p16"/>
          <p:cNvSpPr txBox="1">
            <a:spLocks noGrp="1"/>
          </p:cNvSpPr>
          <p:nvPr>
            <p:ph type="subTitle" idx="9"/>
          </p:nvPr>
        </p:nvSpPr>
        <p:spPr>
          <a:xfrm>
            <a:off x="6786758" y="3269950"/>
            <a:ext cx="1683300" cy="7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2" name="Google Shape;1492;p16"/>
          <p:cNvSpPr txBox="1">
            <a:spLocks noGrp="1"/>
          </p:cNvSpPr>
          <p:nvPr>
            <p:ph type="title" idx="13"/>
          </p:nvPr>
        </p:nvSpPr>
        <p:spPr>
          <a:xfrm>
            <a:off x="6651758" y="2831275"/>
            <a:ext cx="19533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493" name="Google Shape;1493;p16"/>
          <p:cNvSpPr txBox="1">
            <a:spLocks noGrp="1"/>
          </p:cNvSpPr>
          <p:nvPr>
            <p:ph type="title" idx="14" hasCustomPrompt="1"/>
          </p:nvPr>
        </p:nvSpPr>
        <p:spPr>
          <a:xfrm>
            <a:off x="7239204" y="1967775"/>
            <a:ext cx="7803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"/>
              <a:buNone/>
              <a:defRPr sz="3000" b="1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t>xx%</a:t>
            </a:r>
          </a:p>
        </p:txBody>
      </p:sp>
      <p:sp>
        <p:nvSpPr>
          <p:cNvPr id="1494" name="Google Shape;1494;p16"/>
          <p:cNvSpPr txBox="1">
            <a:spLocks noGrp="1"/>
          </p:cNvSpPr>
          <p:nvPr>
            <p:ph type="title" idx="15"/>
          </p:nvPr>
        </p:nvSpPr>
        <p:spPr>
          <a:xfrm>
            <a:off x="628350" y="385950"/>
            <a:ext cx="78873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01">
  <p:cSld name="ONE_COLUMN_TEXT_1_1_1"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9" name="Google Shape;2999;p29"/>
          <p:cNvGrpSpPr/>
          <p:nvPr/>
        </p:nvGrpSpPr>
        <p:grpSpPr>
          <a:xfrm>
            <a:off x="2" y="-9528"/>
            <a:ext cx="9143724" cy="5158800"/>
            <a:chOff x="245950" y="1040800"/>
            <a:chExt cx="7103025" cy="3616150"/>
          </a:xfrm>
        </p:grpSpPr>
        <p:sp>
          <p:nvSpPr>
            <p:cNvPr id="3000" name="Google Shape;3000;p29"/>
            <p:cNvSpPr/>
            <p:nvPr/>
          </p:nvSpPr>
          <p:spPr>
            <a:xfrm>
              <a:off x="24595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0318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1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8177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26037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33888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4174725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1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4960650" y="46287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1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5746575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1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6532475" y="46287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1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1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7318400" y="46287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1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1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637725" y="42698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6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423650" y="4269850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2209550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299547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37814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456730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5353225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6139125" y="42698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6925050" y="42698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9"/>
            <p:cNvSpPr/>
            <p:nvPr/>
          </p:nvSpPr>
          <p:spPr>
            <a:xfrm>
              <a:off x="24595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9"/>
            <p:cNvSpPr/>
            <p:nvPr/>
          </p:nvSpPr>
          <p:spPr>
            <a:xfrm>
              <a:off x="10318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19" y="220"/>
                  </a:moveTo>
                  <a:cubicBezTo>
                    <a:pt x="0" y="408"/>
                    <a:pt x="0" y="722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784" y="1"/>
                    <a:pt x="439" y="1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18177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26037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33888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4174725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40" y="1129"/>
                    <a:pt x="816" y="1129"/>
                    <a:pt x="1035" y="941"/>
                  </a:cubicBezTo>
                  <a:cubicBezTo>
                    <a:pt x="1255" y="722"/>
                    <a:pt x="1255" y="408"/>
                    <a:pt x="1035" y="220"/>
                  </a:cubicBezTo>
                  <a:cubicBezTo>
                    <a:pt x="816" y="1"/>
                    <a:pt x="440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4960650" y="3910975"/>
              <a:ext cx="31375" cy="28250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22"/>
                    <a:pt x="1254" y="408"/>
                    <a:pt x="1035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5746575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22"/>
                    <a:pt x="1222" y="408"/>
                    <a:pt x="1003" y="220"/>
                  </a:cubicBezTo>
                  <a:cubicBezTo>
                    <a:pt x="815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6532475" y="3910975"/>
              <a:ext cx="30600" cy="28250"/>
            </a:xfrm>
            <a:custGeom>
              <a:avLst/>
              <a:gdLst/>
              <a:ahLst/>
              <a:cxnLst/>
              <a:rect l="l" t="t" r="r" b="b"/>
              <a:pathLst>
                <a:path w="1224" h="1130" extrusionOk="0">
                  <a:moveTo>
                    <a:pt x="220" y="220"/>
                  </a:moveTo>
                  <a:cubicBezTo>
                    <a:pt x="1" y="408"/>
                    <a:pt x="1" y="722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22"/>
                    <a:pt x="1223" y="408"/>
                    <a:pt x="1004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318400" y="3910975"/>
              <a:ext cx="30575" cy="28250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220" y="220"/>
                  </a:moveTo>
                  <a:cubicBezTo>
                    <a:pt x="0" y="408"/>
                    <a:pt x="0" y="722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22"/>
                    <a:pt x="1223" y="408"/>
                    <a:pt x="1003" y="220"/>
                  </a:cubicBezTo>
                  <a:cubicBezTo>
                    <a:pt x="784" y="1"/>
                    <a:pt x="439" y="1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637725" y="355212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816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6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1423650" y="355212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815" y="1128"/>
                    <a:pt x="1035" y="940"/>
                  </a:cubicBezTo>
                  <a:cubicBezTo>
                    <a:pt x="1254" y="752"/>
                    <a:pt x="1254" y="407"/>
                    <a:pt x="1035" y="219"/>
                  </a:cubicBezTo>
                  <a:cubicBezTo>
                    <a:pt x="815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2209550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816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299547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37814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19"/>
                  </a:moveTo>
                  <a:cubicBezTo>
                    <a:pt x="0" y="407"/>
                    <a:pt x="0" y="752"/>
                    <a:pt x="219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2" y="752"/>
                    <a:pt x="1222" y="407"/>
                    <a:pt x="1003" y="219"/>
                  </a:cubicBezTo>
                  <a:cubicBezTo>
                    <a:pt x="784" y="0"/>
                    <a:pt x="439" y="0"/>
                    <a:pt x="219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4567300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39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5353225" y="355212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19"/>
                  </a:moveTo>
                  <a:cubicBezTo>
                    <a:pt x="0" y="407"/>
                    <a:pt x="0" y="752"/>
                    <a:pt x="220" y="940"/>
                  </a:cubicBezTo>
                  <a:cubicBezTo>
                    <a:pt x="439" y="1128"/>
                    <a:pt x="784" y="1128"/>
                    <a:pt x="1003" y="940"/>
                  </a:cubicBezTo>
                  <a:cubicBezTo>
                    <a:pt x="1223" y="752"/>
                    <a:pt x="1223" y="407"/>
                    <a:pt x="1003" y="219"/>
                  </a:cubicBezTo>
                  <a:cubicBezTo>
                    <a:pt x="784" y="0"/>
                    <a:pt x="439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6139125" y="355212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19"/>
                  </a:moveTo>
                  <a:cubicBezTo>
                    <a:pt x="1" y="407"/>
                    <a:pt x="1" y="752"/>
                    <a:pt x="220" y="940"/>
                  </a:cubicBezTo>
                  <a:cubicBezTo>
                    <a:pt x="440" y="1128"/>
                    <a:pt x="784" y="1128"/>
                    <a:pt x="1004" y="940"/>
                  </a:cubicBezTo>
                  <a:cubicBezTo>
                    <a:pt x="1223" y="752"/>
                    <a:pt x="1223" y="407"/>
                    <a:pt x="1004" y="219"/>
                  </a:cubicBezTo>
                  <a:cubicBezTo>
                    <a:pt x="784" y="0"/>
                    <a:pt x="440" y="0"/>
                    <a:pt x="220" y="21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6925825" y="3553675"/>
              <a:ext cx="28225" cy="25900"/>
            </a:xfrm>
            <a:custGeom>
              <a:avLst/>
              <a:gdLst/>
              <a:ahLst/>
              <a:cxnLst/>
              <a:rect l="l" t="t" r="r" b="b"/>
              <a:pathLst>
                <a:path w="1129" h="1036" extrusionOk="0">
                  <a:moveTo>
                    <a:pt x="1129" y="502"/>
                  </a:moveTo>
                  <a:cubicBezTo>
                    <a:pt x="1129" y="784"/>
                    <a:pt x="878" y="1035"/>
                    <a:pt x="565" y="1035"/>
                  </a:cubicBezTo>
                  <a:cubicBezTo>
                    <a:pt x="251" y="1035"/>
                    <a:pt x="1" y="784"/>
                    <a:pt x="1" y="502"/>
                  </a:cubicBezTo>
                  <a:cubicBezTo>
                    <a:pt x="1" y="220"/>
                    <a:pt x="251" y="1"/>
                    <a:pt x="565" y="1"/>
                  </a:cubicBezTo>
                  <a:cubicBezTo>
                    <a:pt x="878" y="1"/>
                    <a:pt x="1129" y="220"/>
                    <a:pt x="1129" y="502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24595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10318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2"/>
                    <a:pt x="219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18177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9"/>
            <p:cNvSpPr/>
            <p:nvPr/>
          </p:nvSpPr>
          <p:spPr>
            <a:xfrm>
              <a:off x="26037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9"/>
            <p:cNvSpPr/>
            <p:nvPr/>
          </p:nvSpPr>
          <p:spPr>
            <a:xfrm>
              <a:off x="33888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9"/>
            <p:cNvSpPr/>
            <p:nvPr/>
          </p:nvSpPr>
          <p:spPr>
            <a:xfrm>
              <a:off x="4174725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40" y="1129"/>
                    <a:pt x="816" y="1129"/>
                    <a:pt x="1035" y="940"/>
                  </a:cubicBezTo>
                  <a:cubicBezTo>
                    <a:pt x="1255" y="752"/>
                    <a:pt x="1255" y="408"/>
                    <a:pt x="1035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9"/>
            <p:cNvSpPr/>
            <p:nvPr/>
          </p:nvSpPr>
          <p:spPr>
            <a:xfrm>
              <a:off x="4960650" y="31932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815" y="1129"/>
                    <a:pt x="1035" y="940"/>
                  </a:cubicBezTo>
                  <a:cubicBezTo>
                    <a:pt x="1254" y="752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5746575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2" y="752"/>
                    <a:pt x="1222" y="408"/>
                    <a:pt x="1003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6532475" y="31932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2"/>
                    <a:pt x="220" y="940"/>
                  </a:cubicBezTo>
                  <a:cubicBezTo>
                    <a:pt x="439" y="1129"/>
                    <a:pt x="784" y="1129"/>
                    <a:pt x="1004" y="940"/>
                  </a:cubicBezTo>
                  <a:cubicBezTo>
                    <a:pt x="1223" y="752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7318400" y="31932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2"/>
                    <a:pt x="220" y="940"/>
                  </a:cubicBezTo>
                  <a:cubicBezTo>
                    <a:pt x="439" y="1129"/>
                    <a:pt x="784" y="1129"/>
                    <a:pt x="1003" y="940"/>
                  </a:cubicBezTo>
                  <a:cubicBezTo>
                    <a:pt x="1223" y="752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637725" y="28343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816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6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1423650" y="28343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815" y="1129"/>
                    <a:pt x="1035" y="941"/>
                  </a:cubicBezTo>
                  <a:cubicBezTo>
                    <a:pt x="1254" y="753"/>
                    <a:pt x="1254" y="408"/>
                    <a:pt x="1035" y="220"/>
                  </a:cubicBezTo>
                  <a:cubicBezTo>
                    <a:pt x="815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2209550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816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299547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37814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220"/>
                  </a:moveTo>
                  <a:cubicBezTo>
                    <a:pt x="0" y="408"/>
                    <a:pt x="0" y="753"/>
                    <a:pt x="219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2" y="753"/>
                    <a:pt x="1222" y="408"/>
                    <a:pt x="1003" y="220"/>
                  </a:cubicBezTo>
                  <a:cubicBezTo>
                    <a:pt x="784" y="0"/>
                    <a:pt x="439" y="0"/>
                    <a:pt x="219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456730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39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5353225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6139125" y="28343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220"/>
                  </a:moveTo>
                  <a:cubicBezTo>
                    <a:pt x="1" y="408"/>
                    <a:pt x="1" y="753"/>
                    <a:pt x="220" y="941"/>
                  </a:cubicBezTo>
                  <a:cubicBezTo>
                    <a:pt x="440" y="1129"/>
                    <a:pt x="784" y="1129"/>
                    <a:pt x="1004" y="941"/>
                  </a:cubicBezTo>
                  <a:cubicBezTo>
                    <a:pt x="1223" y="753"/>
                    <a:pt x="1223" y="408"/>
                    <a:pt x="1004" y="220"/>
                  </a:cubicBezTo>
                  <a:cubicBezTo>
                    <a:pt x="784" y="0"/>
                    <a:pt x="440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6925050" y="28343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220"/>
                  </a:moveTo>
                  <a:cubicBezTo>
                    <a:pt x="0" y="408"/>
                    <a:pt x="0" y="753"/>
                    <a:pt x="220" y="941"/>
                  </a:cubicBezTo>
                  <a:cubicBezTo>
                    <a:pt x="439" y="1129"/>
                    <a:pt x="784" y="1129"/>
                    <a:pt x="1003" y="941"/>
                  </a:cubicBezTo>
                  <a:cubicBezTo>
                    <a:pt x="1223" y="753"/>
                    <a:pt x="1223" y="408"/>
                    <a:pt x="1003" y="220"/>
                  </a:cubicBezTo>
                  <a:cubicBezTo>
                    <a:pt x="784" y="0"/>
                    <a:pt x="439" y="0"/>
                    <a:pt x="220" y="22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24595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10318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9"/>
                  </a:moveTo>
                  <a:cubicBezTo>
                    <a:pt x="0" y="377"/>
                    <a:pt x="0" y="722"/>
                    <a:pt x="219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18177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26037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33888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4174725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40" y="1098"/>
                    <a:pt x="816" y="1098"/>
                    <a:pt x="1035" y="910"/>
                  </a:cubicBezTo>
                  <a:cubicBezTo>
                    <a:pt x="1255" y="722"/>
                    <a:pt x="1255" y="377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4960650" y="247627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815" y="1098"/>
                    <a:pt x="1035" y="910"/>
                  </a:cubicBezTo>
                  <a:cubicBezTo>
                    <a:pt x="1254" y="722"/>
                    <a:pt x="1254" y="377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5746575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2" y="722"/>
                    <a:pt x="1222" y="377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6532475" y="247627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9"/>
                  </a:moveTo>
                  <a:cubicBezTo>
                    <a:pt x="1" y="377"/>
                    <a:pt x="1" y="722"/>
                    <a:pt x="220" y="910"/>
                  </a:cubicBezTo>
                  <a:cubicBezTo>
                    <a:pt x="439" y="1098"/>
                    <a:pt x="784" y="1098"/>
                    <a:pt x="1004" y="910"/>
                  </a:cubicBezTo>
                  <a:cubicBezTo>
                    <a:pt x="1223" y="722"/>
                    <a:pt x="1223" y="377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7318400" y="247627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9"/>
                  </a:moveTo>
                  <a:cubicBezTo>
                    <a:pt x="0" y="377"/>
                    <a:pt x="0" y="722"/>
                    <a:pt x="220" y="910"/>
                  </a:cubicBezTo>
                  <a:cubicBezTo>
                    <a:pt x="439" y="1098"/>
                    <a:pt x="784" y="1098"/>
                    <a:pt x="1003" y="910"/>
                  </a:cubicBezTo>
                  <a:cubicBezTo>
                    <a:pt x="1223" y="722"/>
                    <a:pt x="1223" y="377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637725" y="2117425"/>
              <a:ext cx="31375" cy="27450"/>
            </a:xfrm>
            <a:custGeom>
              <a:avLst/>
              <a:gdLst/>
              <a:ahLst/>
              <a:cxnLst/>
              <a:rect l="l" t="t" r="r" b="b"/>
              <a:pathLst>
                <a:path w="1255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816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6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1423650" y="2117425"/>
              <a:ext cx="31350" cy="27450"/>
            </a:xfrm>
            <a:custGeom>
              <a:avLst/>
              <a:gdLst/>
              <a:ahLst/>
              <a:cxnLst/>
              <a:rect l="l" t="t" r="r" b="b"/>
              <a:pathLst>
                <a:path w="1254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815" y="1097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2209550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299547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37814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456730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5353225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6139125" y="2117425"/>
              <a:ext cx="30600" cy="27450"/>
            </a:xfrm>
            <a:custGeom>
              <a:avLst/>
              <a:gdLst/>
              <a:ahLst/>
              <a:cxnLst/>
              <a:rect l="l" t="t" r="r" b="b"/>
              <a:pathLst>
                <a:path w="1224" h="1098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097"/>
                    <a:pt x="784" y="1097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6925050" y="2117425"/>
              <a:ext cx="30575" cy="27450"/>
            </a:xfrm>
            <a:custGeom>
              <a:avLst/>
              <a:gdLst/>
              <a:ahLst/>
              <a:cxnLst/>
              <a:rect l="l" t="t" r="r" b="b"/>
              <a:pathLst>
                <a:path w="1223" h="1098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097"/>
                    <a:pt x="784" y="1097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24595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10318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8"/>
                  </a:moveTo>
                  <a:cubicBezTo>
                    <a:pt x="0" y="376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784" y="0"/>
                    <a:pt x="439" y="0"/>
                    <a:pt x="219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18177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26037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33888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9"/>
            <p:cNvSpPr/>
            <p:nvPr/>
          </p:nvSpPr>
          <p:spPr>
            <a:xfrm>
              <a:off x="4174725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40" y="1129"/>
                    <a:pt x="816" y="1129"/>
                    <a:pt x="1035" y="909"/>
                  </a:cubicBezTo>
                  <a:cubicBezTo>
                    <a:pt x="1255" y="721"/>
                    <a:pt x="1255" y="376"/>
                    <a:pt x="1035" y="188"/>
                  </a:cubicBezTo>
                  <a:cubicBezTo>
                    <a:pt x="816" y="0"/>
                    <a:pt x="440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9"/>
            <p:cNvSpPr/>
            <p:nvPr/>
          </p:nvSpPr>
          <p:spPr>
            <a:xfrm>
              <a:off x="4960650" y="175855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6"/>
                    <a:pt x="1035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9"/>
            <p:cNvSpPr/>
            <p:nvPr/>
          </p:nvSpPr>
          <p:spPr>
            <a:xfrm>
              <a:off x="5746575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6"/>
                    <a:pt x="1003" y="188"/>
                  </a:cubicBezTo>
                  <a:cubicBezTo>
                    <a:pt x="815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9"/>
            <p:cNvSpPr/>
            <p:nvPr/>
          </p:nvSpPr>
          <p:spPr>
            <a:xfrm>
              <a:off x="6532475" y="175855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8"/>
                  </a:moveTo>
                  <a:cubicBezTo>
                    <a:pt x="1" y="376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6"/>
                    <a:pt x="1004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9"/>
            <p:cNvSpPr/>
            <p:nvPr/>
          </p:nvSpPr>
          <p:spPr>
            <a:xfrm>
              <a:off x="7318400" y="175855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8"/>
                  </a:moveTo>
                  <a:cubicBezTo>
                    <a:pt x="0" y="376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6"/>
                    <a:pt x="1003" y="188"/>
                  </a:cubicBezTo>
                  <a:cubicBezTo>
                    <a:pt x="784" y="0"/>
                    <a:pt x="439" y="0"/>
                    <a:pt x="220" y="188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9"/>
            <p:cNvSpPr/>
            <p:nvPr/>
          </p:nvSpPr>
          <p:spPr>
            <a:xfrm>
              <a:off x="637725" y="13996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816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6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9"/>
            <p:cNvSpPr/>
            <p:nvPr/>
          </p:nvSpPr>
          <p:spPr>
            <a:xfrm>
              <a:off x="1423650" y="13996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815" y="1129"/>
                    <a:pt x="1035" y="909"/>
                  </a:cubicBezTo>
                  <a:cubicBezTo>
                    <a:pt x="1254" y="721"/>
                    <a:pt x="1254" y="377"/>
                    <a:pt x="1035" y="189"/>
                  </a:cubicBezTo>
                  <a:cubicBezTo>
                    <a:pt x="815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9"/>
            <p:cNvSpPr/>
            <p:nvPr/>
          </p:nvSpPr>
          <p:spPr>
            <a:xfrm>
              <a:off x="2209550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816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9"/>
            <p:cNvSpPr/>
            <p:nvPr/>
          </p:nvSpPr>
          <p:spPr>
            <a:xfrm>
              <a:off x="299547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9"/>
            <p:cNvSpPr/>
            <p:nvPr/>
          </p:nvSpPr>
          <p:spPr>
            <a:xfrm>
              <a:off x="37814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377"/>
                    <a:pt x="0" y="721"/>
                    <a:pt x="219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2" y="721"/>
                    <a:pt x="1222" y="377"/>
                    <a:pt x="1003" y="189"/>
                  </a:cubicBezTo>
                  <a:cubicBezTo>
                    <a:pt x="784" y="0"/>
                    <a:pt x="439" y="0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9"/>
            <p:cNvSpPr/>
            <p:nvPr/>
          </p:nvSpPr>
          <p:spPr>
            <a:xfrm>
              <a:off x="456730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39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9"/>
            <p:cNvSpPr/>
            <p:nvPr/>
          </p:nvSpPr>
          <p:spPr>
            <a:xfrm>
              <a:off x="5353225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9"/>
            <p:cNvSpPr/>
            <p:nvPr/>
          </p:nvSpPr>
          <p:spPr>
            <a:xfrm>
              <a:off x="6139125" y="1399675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377"/>
                    <a:pt x="1" y="721"/>
                    <a:pt x="220" y="909"/>
                  </a:cubicBezTo>
                  <a:cubicBezTo>
                    <a:pt x="440" y="1129"/>
                    <a:pt x="784" y="1129"/>
                    <a:pt x="1004" y="909"/>
                  </a:cubicBezTo>
                  <a:cubicBezTo>
                    <a:pt x="1223" y="721"/>
                    <a:pt x="1223" y="377"/>
                    <a:pt x="1004" y="189"/>
                  </a:cubicBezTo>
                  <a:cubicBezTo>
                    <a:pt x="784" y="0"/>
                    <a:pt x="440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9"/>
            <p:cNvSpPr/>
            <p:nvPr/>
          </p:nvSpPr>
          <p:spPr>
            <a:xfrm>
              <a:off x="6925050" y="1399675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377"/>
                    <a:pt x="0" y="721"/>
                    <a:pt x="220" y="909"/>
                  </a:cubicBezTo>
                  <a:cubicBezTo>
                    <a:pt x="439" y="1129"/>
                    <a:pt x="784" y="1129"/>
                    <a:pt x="1003" y="909"/>
                  </a:cubicBezTo>
                  <a:cubicBezTo>
                    <a:pt x="1223" y="721"/>
                    <a:pt x="1223" y="377"/>
                    <a:pt x="1003" y="189"/>
                  </a:cubicBezTo>
                  <a:cubicBezTo>
                    <a:pt x="784" y="0"/>
                    <a:pt x="439" y="0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9"/>
            <p:cNvSpPr/>
            <p:nvPr/>
          </p:nvSpPr>
          <p:spPr>
            <a:xfrm>
              <a:off x="24595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9"/>
            <p:cNvSpPr/>
            <p:nvPr/>
          </p:nvSpPr>
          <p:spPr>
            <a:xfrm>
              <a:off x="10318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19" y="189"/>
                  </a:moveTo>
                  <a:cubicBezTo>
                    <a:pt x="0" y="408"/>
                    <a:pt x="0" y="722"/>
                    <a:pt x="219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784" y="1"/>
                    <a:pt x="439" y="1"/>
                    <a:pt x="219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9"/>
            <p:cNvSpPr/>
            <p:nvPr/>
          </p:nvSpPr>
          <p:spPr>
            <a:xfrm>
              <a:off x="18177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9"/>
            <p:cNvSpPr/>
            <p:nvPr/>
          </p:nvSpPr>
          <p:spPr>
            <a:xfrm>
              <a:off x="26037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9"/>
            <p:cNvSpPr/>
            <p:nvPr/>
          </p:nvSpPr>
          <p:spPr>
            <a:xfrm>
              <a:off x="33888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9"/>
            <p:cNvSpPr/>
            <p:nvPr/>
          </p:nvSpPr>
          <p:spPr>
            <a:xfrm>
              <a:off x="4174725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40" y="1129"/>
                    <a:pt x="816" y="1129"/>
                    <a:pt x="1035" y="910"/>
                  </a:cubicBezTo>
                  <a:cubicBezTo>
                    <a:pt x="1255" y="722"/>
                    <a:pt x="1255" y="408"/>
                    <a:pt x="1035" y="189"/>
                  </a:cubicBezTo>
                  <a:cubicBezTo>
                    <a:pt x="816" y="1"/>
                    <a:pt x="440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9"/>
            <p:cNvSpPr/>
            <p:nvPr/>
          </p:nvSpPr>
          <p:spPr>
            <a:xfrm>
              <a:off x="4960650" y="10408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815" y="1129"/>
                    <a:pt x="1035" y="910"/>
                  </a:cubicBezTo>
                  <a:cubicBezTo>
                    <a:pt x="1254" y="722"/>
                    <a:pt x="1254" y="408"/>
                    <a:pt x="1035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9"/>
            <p:cNvSpPr/>
            <p:nvPr/>
          </p:nvSpPr>
          <p:spPr>
            <a:xfrm>
              <a:off x="5746575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2" y="722"/>
                    <a:pt x="1222" y="408"/>
                    <a:pt x="1003" y="189"/>
                  </a:cubicBezTo>
                  <a:cubicBezTo>
                    <a:pt x="815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9"/>
            <p:cNvSpPr/>
            <p:nvPr/>
          </p:nvSpPr>
          <p:spPr>
            <a:xfrm>
              <a:off x="6532475" y="1040800"/>
              <a:ext cx="30600" cy="28225"/>
            </a:xfrm>
            <a:custGeom>
              <a:avLst/>
              <a:gdLst/>
              <a:ahLst/>
              <a:cxnLst/>
              <a:rect l="l" t="t" r="r" b="b"/>
              <a:pathLst>
                <a:path w="1224" h="1129" extrusionOk="0">
                  <a:moveTo>
                    <a:pt x="220" y="189"/>
                  </a:moveTo>
                  <a:cubicBezTo>
                    <a:pt x="1" y="408"/>
                    <a:pt x="1" y="722"/>
                    <a:pt x="220" y="910"/>
                  </a:cubicBezTo>
                  <a:cubicBezTo>
                    <a:pt x="439" y="1129"/>
                    <a:pt x="784" y="1129"/>
                    <a:pt x="1004" y="910"/>
                  </a:cubicBezTo>
                  <a:cubicBezTo>
                    <a:pt x="1223" y="722"/>
                    <a:pt x="1223" y="408"/>
                    <a:pt x="1004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9"/>
            <p:cNvSpPr/>
            <p:nvPr/>
          </p:nvSpPr>
          <p:spPr>
            <a:xfrm>
              <a:off x="7318400" y="1040800"/>
              <a:ext cx="30575" cy="28225"/>
            </a:xfrm>
            <a:custGeom>
              <a:avLst/>
              <a:gdLst/>
              <a:ahLst/>
              <a:cxnLst/>
              <a:rect l="l" t="t" r="r" b="b"/>
              <a:pathLst>
                <a:path w="1223" h="1129" extrusionOk="0">
                  <a:moveTo>
                    <a:pt x="220" y="189"/>
                  </a:moveTo>
                  <a:cubicBezTo>
                    <a:pt x="0" y="408"/>
                    <a:pt x="0" y="722"/>
                    <a:pt x="220" y="910"/>
                  </a:cubicBezTo>
                  <a:cubicBezTo>
                    <a:pt x="439" y="1129"/>
                    <a:pt x="784" y="1129"/>
                    <a:pt x="1003" y="910"/>
                  </a:cubicBezTo>
                  <a:cubicBezTo>
                    <a:pt x="1223" y="722"/>
                    <a:pt x="1223" y="408"/>
                    <a:pt x="1003" y="189"/>
                  </a:cubicBezTo>
                  <a:cubicBezTo>
                    <a:pt x="784" y="1"/>
                    <a:pt x="439" y="1"/>
                    <a:pt x="220" y="189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5" name="Google Shape;3105;p29"/>
          <p:cNvSpPr/>
          <p:nvPr/>
        </p:nvSpPr>
        <p:spPr>
          <a:xfrm rot="10800000">
            <a:off x="0" y="-450"/>
            <a:ext cx="9144000" cy="5144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6" name="Google Shape;3106;p29"/>
          <p:cNvSpPr/>
          <p:nvPr/>
        </p:nvSpPr>
        <p:spPr>
          <a:xfrm rot="-5400000">
            <a:off x="-2271150" y="2270700"/>
            <a:ext cx="5153400" cy="61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7" name="Google Shape;3107;p29"/>
          <p:cNvSpPr/>
          <p:nvPr/>
        </p:nvSpPr>
        <p:spPr>
          <a:xfrm flipH="1">
            <a:off x="0" y="5002200"/>
            <a:ext cx="91440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8" name="Google Shape;3108;p29"/>
          <p:cNvSpPr/>
          <p:nvPr/>
        </p:nvSpPr>
        <p:spPr>
          <a:xfrm rot="-5400000">
            <a:off x="8175300" y="4174800"/>
            <a:ext cx="968700" cy="9687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9" name="Google Shape;3109;p29"/>
          <p:cNvSpPr txBox="1">
            <a:spLocks noGrp="1"/>
          </p:cNvSpPr>
          <p:nvPr>
            <p:ph type="title"/>
          </p:nvPr>
        </p:nvSpPr>
        <p:spPr>
          <a:xfrm>
            <a:off x="1194580" y="1649925"/>
            <a:ext cx="2080800" cy="3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110" name="Google Shape;3110;p29"/>
          <p:cNvSpPr txBox="1">
            <a:spLocks noGrp="1"/>
          </p:cNvSpPr>
          <p:nvPr>
            <p:ph type="subTitle" idx="1"/>
          </p:nvPr>
        </p:nvSpPr>
        <p:spPr>
          <a:xfrm>
            <a:off x="1700830" y="2091875"/>
            <a:ext cx="15747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1" name="Google Shape;3111;p29"/>
          <p:cNvSpPr txBox="1">
            <a:spLocks noGrp="1"/>
          </p:cNvSpPr>
          <p:nvPr>
            <p:ph type="title" idx="2"/>
          </p:nvPr>
        </p:nvSpPr>
        <p:spPr>
          <a:xfrm>
            <a:off x="1194580" y="3116525"/>
            <a:ext cx="2080800" cy="3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112" name="Google Shape;3112;p29"/>
          <p:cNvSpPr txBox="1">
            <a:spLocks noGrp="1"/>
          </p:cNvSpPr>
          <p:nvPr>
            <p:ph type="subTitle" idx="3"/>
          </p:nvPr>
        </p:nvSpPr>
        <p:spPr>
          <a:xfrm>
            <a:off x="1700680" y="3558475"/>
            <a:ext cx="15747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3" name="Google Shape;3113;p29"/>
          <p:cNvSpPr txBox="1">
            <a:spLocks noGrp="1"/>
          </p:cNvSpPr>
          <p:nvPr>
            <p:ph type="title" idx="4"/>
          </p:nvPr>
        </p:nvSpPr>
        <p:spPr>
          <a:xfrm>
            <a:off x="5868620" y="3116525"/>
            <a:ext cx="2080800" cy="3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114" name="Google Shape;3114;p29"/>
          <p:cNvSpPr txBox="1">
            <a:spLocks noGrp="1"/>
          </p:cNvSpPr>
          <p:nvPr>
            <p:ph type="subTitle" idx="5"/>
          </p:nvPr>
        </p:nvSpPr>
        <p:spPr>
          <a:xfrm>
            <a:off x="5868620" y="3558475"/>
            <a:ext cx="15747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5" name="Google Shape;3115;p29"/>
          <p:cNvSpPr txBox="1">
            <a:spLocks noGrp="1"/>
          </p:cNvSpPr>
          <p:nvPr>
            <p:ph type="title" idx="6"/>
          </p:nvPr>
        </p:nvSpPr>
        <p:spPr>
          <a:xfrm>
            <a:off x="5868620" y="1649925"/>
            <a:ext cx="2080800" cy="3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116" name="Google Shape;3116;p29"/>
          <p:cNvSpPr txBox="1">
            <a:spLocks noGrp="1"/>
          </p:cNvSpPr>
          <p:nvPr>
            <p:ph type="subTitle" idx="7"/>
          </p:nvPr>
        </p:nvSpPr>
        <p:spPr>
          <a:xfrm>
            <a:off x="5868620" y="2091875"/>
            <a:ext cx="15747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7" name="Google Shape;3117;p29"/>
          <p:cNvSpPr txBox="1">
            <a:spLocks noGrp="1"/>
          </p:cNvSpPr>
          <p:nvPr>
            <p:ph type="title" idx="8"/>
          </p:nvPr>
        </p:nvSpPr>
        <p:spPr>
          <a:xfrm>
            <a:off x="628350" y="385950"/>
            <a:ext cx="78873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 b="1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 b="1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 b="1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 b="1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 b="1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 b="1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 b="1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 b="1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 b="1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593"/>
              </a:buClr>
              <a:buSzPts val="1800"/>
              <a:buFont typeface="Ubuntu"/>
              <a:buChar char="●"/>
              <a:defRPr sz="1800">
                <a:solidFill>
                  <a:srgbClr val="34459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44593"/>
              </a:buClr>
              <a:buSzPts val="1400"/>
              <a:buFont typeface="Ubuntu"/>
              <a:buChar char="○"/>
              <a:defRPr>
                <a:solidFill>
                  <a:srgbClr val="34459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44593"/>
              </a:buClr>
              <a:buSzPts val="1400"/>
              <a:buFont typeface="Ubuntu"/>
              <a:buChar char="■"/>
              <a:defRPr>
                <a:solidFill>
                  <a:srgbClr val="34459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44593"/>
              </a:buClr>
              <a:buSzPts val="1400"/>
              <a:buFont typeface="Ubuntu"/>
              <a:buChar char="●"/>
              <a:defRPr>
                <a:solidFill>
                  <a:srgbClr val="34459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44593"/>
              </a:buClr>
              <a:buSzPts val="1400"/>
              <a:buFont typeface="Ubuntu"/>
              <a:buChar char="○"/>
              <a:defRPr>
                <a:solidFill>
                  <a:srgbClr val="34459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44593"/>
              </a:buClr>
              <a:buSzPts val="1400"/>
              <a:buFont typeface="Ubuntu"/>
              <a:buChar char="■"/>
              <a:defRPr>
                <a:solidFill>
                  <a:srgbClr val="34459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44593"/>
              </a:buClr>
              <a:buSzPts val="1400"/>
              <a:buFont typeface="Ubuntu"/>
              <a:buChar char="●"/>
              <a:defRPr>
                <a:solidFill>
                  <a:srgbClr val="34459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44593"/>
              </a:buClr>
              <a:buSzPts val="1400"/>
              <a:buFont typeface="Ubuntu"/>
              <a:buChar char="○"/>
              <a:defRPr>
                <a:solidFill>
                  <a:srgbClr val="34459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44593"/>
              </a:buClr>
              <a:buSzPts val="1400"/>
              <a:buFont typeface="Ubuntu"/>
              <a:buChar char="■"/>
              <a:defRPr>
                <a:solidFill>
                  <a:srgbClr val="34459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7" name="Google Shape;3467;p35"/>
          <p:cNvGrpSpPr/>
          <p:nvPr/>
        </p:nvGrpSpPr>
        <p:grpSpPr>
          <a:xfrm>
            <a:off x="5376839" y="412753"/>
            <a:ext cx="3339022" cy="4430797"/>
            <a:chOff x="4586298" y="2346449"/>
            <a:chExt cx="2107835" cy="2797044"/>
          </a:xfrm>
        </p:grpSpPr>
        <p:sp>
          <p:nvSpPr>
            <p:cNvPr id="3468" name="Google Shape;3468;p35"/>
            <p:cNvSpPr/>
            <p:nvPr/>
          </p:nvSpPr>
          <p:spPr>
            <a:xfrm>
              <a:off x="4586298" y="4174898"/>
              <a:ext cx="626488" cy="327907"/>
            </a:xfrm>
            <a:custGeom>
              <a:avLst/>
              <a:gdLst/>
              <a:ahLst/>
              <a:cxnLst/>
              <a:rect l="l" t="t" r="r" b="b"/>
              <a:pathLst>
                <a:path w="43154" h="22587" extrusionOk="0">
                  <a:moveTo>
                    <a:pt x="31406" y="0"/>
                  </a:moveTo>
                  <a:cubicBezTo>
                    <a:pt x="27054" y="0"/>
                    <a:pt x="22037" y="1228"/>
                    <a:pt x="17972" y="3532"/>
                  </a:cubicBezTo>
                  <a:lnTo>
                    <a:pt x="8210" y="9189"/>
                  </a:lnTo>
                  <a:cubicBezTo>
                    <a:pt x="1554" y="13072"/>
                    <a:pt x="1" y="18285"/>
                    <a:pt x="4660" y="21059"/>
                  </a:cubicBezTo>
                  <a:cubicBezTo>
                    <a:pt x="6462" y="22088"/>
                    <a:pt x="8943" y="22587"/>
                    <a:pt x="11688" y="22587"/>
                  </a:cubicBezTo>
                  <a:cubicBezTo>
                    <a:pt x="16042" y="22587"/>
                    <a:pt x="21057" y="21332"/>
                    <a:pt x="25071" y="18951"/>
                  </a:cubicBezTo>
                  <a:lnTo>
                    <a:pt x="34833" y="13294"/>
                  </a:lnTo>
                  <a:cubicBezTo>
                    <a:pt x="41489" y="9522"/>
                    <a:pt x="43153" y="4197"/>
                    <a:pt x="38494" y="1535"/>
                  </a:cubicBezTo>
                  <a:cubicBezTo>
                    <a:pt x="36681" y="499"/>
                    <a:pt x="34178" y="0"/>
                    <a:pt x="31406" y="0"/>
                  </a:cubicBezTo>
                  <a:close/>
                </a:path>
              </a:pathLst>
            </a:custGeom>
            <a:solidFill>
              <a:srgbClr val="6B9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5"/>
            <p:cNvSpPr/>
            <p:nvPr/>
          </p:nvSpPr>
          <p:spPr>
            <a:xfrm>
              <a:off x="4988462" y="2620711"/>
              <a:ext cx="566867" cy="624090"/>
            </a:xfrm>
            <a:custGeom>
              <a:avLst/>
              <a:gdLst/>
              <a:ahLst/>
              <a:cxnLst/>
              <a:rect l="l" t="t" r="r" b="b"/>
              <a:pathLst>
                <a:path w="40239" h="44301" extrusionOk="0">
                  <a:moveTo>
                    <a:pt x="2549" y="1"/>
                  </a:moveTo>
                  <a:cubicBezTo>
                    <a:pt x="946" y="1"/>
                    <a:pt x="0" y="1105"/>
                    <a:pt x="928" y="4816"/>
                  </a:cubicBezTo>
                  <a:cubicBezTo>
                    <a:pt x="2090" y="9149"/>
                    <a:pt x="4415" y="17286"/>
                    <a:pt x="7374" y="22464"/>
                  </a:cubicBezTo>
                  <a:cubicBezTo>
                    <a:pt x="8853" y="25105"/>
                    <a:pt x="11389" y="28910"/>
                    <a:pt x="15828" y="32925"/>
                  </a:cubicBezTo>
                  <a:cubicBezTo>
                    <a:pt x="18998" y="35673"/>
                    <a:pt x="21851" y="37258"/>
                    <a:pt x="25550" y="39266"/>
                  </a:cubicBezTo>
                  <a:cubicBezTo>
                    <a:pt x="26501" y="39900"/>
                    <a:pt x="27135" y="40534"/>
                    <a:pt x="28825" y="41802"/>
                  </a:cubicBezTo>
                  <a:cubicBezTo>
                    <a:pt x="30622" y="43070"/>
                    <a:pt x="32947" y="44127"/>
                    <a:pt x="34849" y="44232"/>
                  </a:cubicBezTo>
                  <a:cubicBezTo>
                    <a:pt x="35254" y="44280"/>
                    <a:pt x="35600" y="44301"/>
                    <a:pt x="35895" y="44301"/>
                  </a:cubicBezTo>
                  <a:cubicBezTo>
                    <a:pt x="36910" y="44301"/>
                    <a:pt x="37327" y="44055"/>
                    <a:pt x="37491" y="43810"/>
                  </a:cubicBezTo>
                  <a:cubicBezTo>
                    <a:pt x="37702" y="43387"/>
                    <a:pt x="37491" y="43070"/>
                    <a:pt x="36645" y="42858"/>
                  </a:cubicBezTo>
                  <a:cubicBezTo>
                    <a:pt x="35800" y="42647"/>
                    <a:pt x="34426" y="42541"/>
                    <a:pt x="32841" y="41590"/>
                  </a:cubicBezTo>
                  <a:lnTo>
                    <a:pt x="32841" y="41590"/>
                  </a:lnTo>
                  <a:cubicBezTo>
                    <a:pt x="32841" y="41590"/>
                    <a:pt x="34638" y="42119"/>
                    <a:pt x="35694" y="42330"/>
                  </a:cubicBezTo>
                  <a:cubicBezTo>
                    <a:pt x="36751" y="42436"/>
                    <a:pt x="37913" y="42436"/>
                    <a:pt x="38653" y="42436"/>
                  </a:cubicBezTo>
                  <a:cubicBezTo>
                    <a:pt x="39604" y="42330"/>
                    <a:pt x="40238" y="41062"/>
                    <a:pt x="39393" y="40851"/>
                  </a:cubicBezTo>
                  <a:cubicBezTo>
                    <a:pt x="38547" y="40639"/>
                    <a:pt x="37913" y="40745"/>
                    <a:pt x="36328" y="40428"/>
                  </a:cubicBezTo>
                  <a:cubicBezTo>
                    <a:pt x="34849" y="40217"/>
                    <a:pt x="33792" y="39688"/>
                    <a:pt x="33792" y="39688"/>
                  </a:cubicBezTo>
                  <a:lnTo>
                    <a:pt x="33792" y="39688"/>
                  </a:lnTo>
                  <a:cubicBezTo>
                    <a:pt x="33792" y="39688"/>
                    <a:pt x="34942" y="39824"/>
                    <a:pt x="36159" y="39824"/>
                  </a:cubicBezTo>
                  <a:cubicBezTo>
                    <a:pt x="36464" y="39824"/>
                    <a:pt x="36772" y="39815"/>
                    <a:pt x="37068" y="39794"/>
                  </a:cubicBezTo>
                  <a:cubicBezTo>
                    <a:pt x="38547" y="39688"/>
                    <a:pt x="39181" y="39371"/>
                    <a:pt x="39604" y="39160"/>
                  </a:cubicBezTo>
                  <a:cubicBezTo>
                    <a:pt x="39921" y="38843"/>
                    <a:pt x="40132" y="38103"/>
                    <a:pt x="39076" y="37998"/>
                  </a:cubicBezTo>
                  <a:cubicBezTo>
                    <a:pt x="38917" y="37980"/>
                    <a:pt x="38750" y="37974"/>
                    <a:pt x="38573" y="37974"/>
                  </a:cubicBezTo>
                  <a:cubicBezTo>
                    <a:pt x="38219" y="37974"/>
                    <a:pt x="37825" y="37998"/>
                    <a:pt x="37385" y="37998"/>
                  </a:cubicBezTo>
                  <a:cubicBezTo>
                    <a:pt x="36725" y="37998"/>
                    <a:pt x="35958" y="37945"/>
                    <a:pt x="35060" y="37680"/>
                  </a:cubicBezTo>
                  <a:cubicBezTo>
                    <a:pt x="33792" y="37363"/>
                    <a:pt x="32947" y="36941"/>
                    <a:pt x="33158" y="36835"/>
                  </a:cubicBezTo>
                  <a:cubicBezTo>
                    <a:pt x="33221" y="36772"/>
                    <a:pt x="33330" y="36756"/>
                    <a:pt x="33484" y="36756"/>
                  </a:cubicBezTo>
                  <a:cubicBezTo>
                    <a:pt x="33646" y="36756"/>
                    <a:pt x="33858" y="36774"/>
                    <a:pt x="34116" y="36774"/>
                  </a:cubicBezTo>
                  <a:cubicBezTo>
                    <a:pt x="34433" y="36774"/>
                    <a:pt x="34821" y="36747"/>
                    <a:pt x="35272" y="36624"/>
                  </a:cubicBezTo>
                  <a:cubicBezTo>
                    <a:pt x="36328" y="36412"/>
                    <a:pt x="37279" y="35461"/>
                    <a:pt x="37068" y="34933"/>
                  </a:cubicBezTo>
                  <a:cubicBezTo>
                    <a:pt x="36977" y="34661"/>
                    <a:pt x="36906" y="34584"/>
                    <a:pt x="36763" y="34584"/>
                  </a:cubicBezTo>
                  <a:cubicBezTo>
                    <a:pt x="36572" y="34584"/>
                    <a:pt x="36253" y="34722"/>
                    <a:pt x="35589" y="34722"/>
                  </a:cubicBezTo>
                  <a:cubicBezTo>
                    <a:pt x="35414" y="34738"/>
                    <a:pt x="35244" y="34744"/>
                    <a:pt x="35075" y="34744"/>
                  </a:cubicBezTo>
                  <a:cubicBezTo>
                    <a:pt x="34416" y="34744"/>
                    <a:pt x="33781" y="34647"/>
                    <a:pt x="32976" y="34647"/>
                  </a:cubicBezTo>
                  <a:cubicBezTo>
                    <a:pt x="32618" y="34647"/>
                    <a:pt x="32227" y="34666"/>
                    <a:pt x="31784" y="34722"/>
                  </a:cubicBezTo>
                  <a:cubicBezTo>
                    <a:pt x="30935" y="34852"/>
                    <a:pt x="30248" y="34943"/>
                    <a:pt x="29522" y="34943"/>
                  </a:cubicBezTo>
                  <a:cubicBezTo>
                    <a:pt x="29074" y="34943"/>
                    <a:pt x="28610" y="34908"/>
                    <a:pt x="28086" y="34827"/>
                  </a:cubicBezTo>
                  <a:cubicBezTo>
                    <a:pt x="26818" y="34722"/>
                    <a:pt x="23119" y="31974"/>
                    <a:pt x="20266" y="29332"/>
                  </a:cubicBezTo>
                  <a:cubicBezTo>
                    <a:pt x="16779" y="26268"/>
                    <a:pt x="13609" y="21618"/>
                    <a:pt x="12657" y="19188"/>
                  </a:cubicBezTo>
                  <a:cubicBezTo>
                    <a:pt x="11178" y="15066"/>
                    <a:pt x="8748" y="6507"/>
                    <a:pt x="7691" y="3654"/>
                  </a:cubicBezTo>
                  <a:cubicBezTo>
                    <a:pt x="6528" y="906"/>
                    <a:pt x="5049" y="272"/>
                    <a:pt x="3253" y="61"/>
                  </a:cubicBezTo>
                  <a:cubicBezTo>
                    <a:pt x="3007" y="22"/>
                    <a:pt x="2772" y="1"/>
                    <a:pt x="2549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5"/>
            <p:cNvSpPr/>
            <p:nvPr/>
          </p:nvSpPr>
          <p:spPr>
            <a:xfrm>
              <a:off x="4991111" y="2618542"/>
              <a:ext cx="166740" cy="288315"/>
            </a:xfrm>
            <a:custGeom>
              <a:avLst/>
              <a:gdLst/>
              <a:ahLst/>
              <a:cxnLst/>
              <a:rect l="l" t="t" r="r" b="b"/>
              <a:pathLst>
                <a:path w="11836" h="20466" extrusionOk="0">
                  <a:moveTo>
                    <a:pt x="3158" y="1"/>
                  </a:moveTo>
                  <a:cubicBezTo>
                    <a:pt x="3097" y="1"/>
                    <a:pt x="3065" y="3"/>
                    <a:pt x="3065" y="3"/>
                  </a:cubicBezTo>
                  <a:lnTo>
                    <a:pt x="0" y="13424"/>
                  </a:lnTo>
                  <a:lnTo>
                    <a:pt x="3065" y="20293"/>
                  </a:lnTo>
                  <a:cubicBezTo>
                    <a:pt x="3553" y="20412"/>
                    <a:pt x="4034" y="20466"/>
                    <a:pt x="4504" y="20466"/>
                  </a:cubicBezTo>
                  <a:cubicBezTo>
                    <a:pt x="8603" y="20466"/>
                    <a:pt x="11835" y="16383"/>
                    <a:pt x="11835" y="16383"/>
                  </a:cubicBezTo>
                  <a:cubicBezTo>
                    <a:pt x="11835" y="16383"/>
                    <a:pt x="8982" y="7506"/>
                    <a:pt x="8348" y="5393"/>
                  </a:cubicBezTo>
                  <a:cubicBezTo>
                    <a:pt x="7609" y="3068"/>
                    <a:pt x="7080" y="1906"/>
                    <a:pt x="5706" y="955"/>
                  </a:cubicBezTo>
                  <a:cubicBezTo>
                    <a:pt x="4474" y="74"/>
                    <a:pt x="3461" y="1"/>
                    <a:pt x="3158" y="1"/>
                  </a:cubicBez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5"/>
            <p:cNvSpPr/>
            <p:nvPr/>
          </p:nvSpPr>
          <p:spPr>
            <a:xfrm>
              <a:off x="4861581" y="4107363"/>
              <a:ext cx="227781" cy="190562"/>
            </a:xfrm>
            <a:custGeom>
              <a:avLst/>
              <a:gdLst/>
              <a:ahLst/>
              <a:cxnLst/>
              <a:rect l="l" t="t" r="r" b="b"/>
              <a:pathLst>
                <a:path w="16169" h="13527" extrusionOk="0">
                  <a:moveTo>
                    <a:pt x="1586" y="1"/>
                  </a:moveTo>
                  <a:cubicBezTo>
                    <a:pt x="1586" y="1"/>
                    <a:pt x="1269" y="1163"/>
                    <a:pt x="846" y="2114"/>
                  </a:cubicBezTo>
                  <a:cubicBezTo>
                    <a:pt x="423" y="2960"/>
                    <a:pt x="1" y="4545"/>
                    <a:pt x="1" y="5284"/>
                  </a:cubicBezTo>
                  <a:cubicBezTo>
                    <a:pt x="106" y="6130"/>
                    <a:pt x="1797" y="7504"/>
                    <a:pt x="2959" y="7821"/>
                  </a:cubicBezTo>
                  <a:cubicBezTo>
                    <a:pt x="4122" y="8138"/>
                    <a:pt x="5813" y="9723"/>
                    <a:pt x="6341" y="10674"/>
                  </a:cubicBezTo>
                  <a:cubicBezTo>
                    <a:pt x="7186" y="12047"/>
                    <a:pt x="9617" y="13421"/>
                    <a:pt x="11413" y="13527"/>
                  </a:cubicBezTo>
                  <a:cubicBezTo>
                    <a:pt x="13104" y="13527"/>
                    <a:pt x="15112" y="13421"/>
                    <a:pt x="15640" y="12787"/>
                  </a:cubicBezTo>
                  <a:cubicBezTo>
                    <a:pt x="16168" y="12153"/>
                    <a:pt x="15640" y="11308"/>
                    <a:pt x="12470" y="8243"/>
                  </a:cubicBezTo>
                  <a:cubicBezTo>
                    <a:pt x="9300" y="5179"/>
                    <a:pt x="7186" y="3277"/>
                    <a:pt x="6341" y="740"/>
                  </a:cubicBezTo>
                  <a:lnTo>
                    <a:pt x="1586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5"/>
            <p:cNvSpPr/>
            <p:nvPr/>
          </p:nvSpPr>
          <p:spPr>
            <a:xfrm>
              <a:off x="4742476" y="4239865"/>
              <a:ext cx="108685" cy="239234"/>
            </a:xfrm>
            <a:custGeom>
              <a:avLst/>
              <a:gdLst/>
              <a:ahLst/>
              <a:cxnLst/>
              <a:rect l="l" t="t" r="r" b="b"/>
              <a:pathLst>
                <a:path w="7715" h="16982" extrusionOk="0">
                  <a:moveTo>
                    <a:pt x="1374" y="1"/>
                  </a:moveTo>
                  <a:cubicBezTo>
                    <a:pt x="1057" y="952"/>
                    <a:pt x="318" y="1586"/>
                    <a:pt x="529" y="4122"/>
                  </a:cubicBezTo>
                  <a:cubicBezTo>
                    <a:pt x="740" y="6658"/>
                    <a:pt x="529" y="7609"/>
                    <a:pt x="212" y="9723"/>
                  </a:cubicBezTo>
                  <a:cubicBezTo>
                    <a:pt x="1" y="11836"/>
                    <a:pt x="1057" y="14689"/>
                    <a:pt x="2008" y="15957"/>
                  </a:cubicBezTo>
                  <a:cubicBezTo>
                    <a:pt x="2499" y="16594"/>
                    <a:pt x="3352" y="16982"/>
                    <a:pt x="4211" y="16982"/>
                  </a:cubicBezTo>
                  <a:cubicBezTo>
                    <a:pt x="5205" y="16982"/>
                    <a:pt x="6205" y="16464"/>
                    <a:pt x="6658" y="15218"/>
                  </a:cubicBezTo>
                  <a:cubicBezTo>
                    <a:pt x="7503" y="12893"/>
                    <a:pt x="7715" y="10885"/>
                    <a:pt x="7081" y="8454"/>
                  </a:cubicBezTo>
                  <a:cubicBezTo>
                    <a:pt x="6447" y="6130"/>
                    <a:pt x="7292" y="4333"/>
                    <a:pt x="6869" y="2748"/>
                  </a:cubicBezTo>
                  <a:cubicBezTo>
                    <a:pt x="6447" y="1163"/>
                    <a:pt x="5918" y="1"/>
                    <a:pt x="591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5"/>
            <p:cNvSpPr/>
            <p:nvPr/>
          </p:nvSpPr>
          <p:spPr>
            <a:xfrm>
              <a:off x="4752902" y="3226011"/>
              <a:ext cx="375150" cy="1023062"/>
            </a:xfrm>
            <a:custGeom>
              <a:avLst/>
              <a:gdLst/>
              <a:ahLst/>
              <a:cxnLst/>
              <a:rect l="l" t="t" r="r" b="b"/>
              <a:pathLst>
                <a:path w="26630" h="72622" extrusionOk="0">
                  <a:moveTo>
                    <a:pt x="25256" y="0"/>
                  </a:moveTo>
                  <a:lnTo>
                    <a:pt x="634" y="6341"/>
                  </a:lnTo>
                  <a:cubicBezTo>
                    <a:pt x="740" y="8982"/>
                    <a:pt x="1585" y="20606"/>
                    <a:pt x="1902" y="26735"/>
                  </a:cubicBezTo>
                  <a:cubicBezTo>
                    <a:pt x="2325" y="32865"/>
                    <a:pt x="2854" y="40050"/>
                    <a:pt x="2854" y="40050"/>
                  </a:cubicBezTo>
                  <a:cubicBezTo>
                    <a:pt x="2854" y="40050"/>
                    <a:pt x="1374" y="44911"/>
                    <a:pt x="634" y="50195"/>
                  </a:cubicBezTo>
                  <a:cubicBezTo>
                    <a:pt x="0" y="55373"/>
                    <a:pt x="634" y="71964"/>
                    <a:pt x="634" y="71964"/>
                  </a:cubicBezTo>
                  <a:cubicBezTo>
                    <a:pt x="634" y="71964"/>
                    <a:pt x="1527" y="72621"/>
                    <a:pt x="2873" y="72621"/>
                  </a:cubicBezTo>
                  <a:cubicBezTo>
                    <a:pt x="3546" y="72621"/>
                    <a:pt x="4333" y="72457"/>
                    <a:pt x="5178" y="71964"/>
                  </a:cubicBezTo>
                  <a:cubicBezTo>
                    <a:pt x="5178" y="71964"/>
                    <a:pt x="8243" y="57381"/>
                    <a:pt x="9617" y="51357"/>
                  </a:cubicBezTo>
                  <a:cubicBezTo>
                    <a:pt x="10885" y="45440"/>
                    <a:pt x="12258" y="42586"/>
                    <a:pt x="12470" y="38782"/>
                  </a:cubicBezTo>
                  <a:cubicBezTo>
                    <a:pt x="12787" y="35084"/>
                    <a:pt x="14055" y="14160"/>
                    <a:pt x="14055" y="14160"/>
                  </a:cubicBezTo>
                  <a:lnTo>
                    <a:pt x="14795" y="14266"/>
                  </a:lnTo>
                  <a:lnTo>
                    <a:pt x="16591" y="33287"/>
                  </a:lnTo>
                  <a:cubicBezTo>
                    <a:pt x="16591" y="33287"/>
                    <a:pt x="14266" y="36986"/>
                    <a:pt x="13315" y="40684"/>
                  </a:cubicBezTo>
                  <a:cubicBezTo>
                    <a:pt x="12258" y="44489"/>
                    <a:pt x="9300" y="62559"/>
                    <a:pt x="9300" y="62559"/>
                  </a:cubicBezTo>
                  <a:cubicBezTo>
                    <a:pt x="9300" y="62559"/>
                    <a:pt x="10463" y="63897"/>
                    <a:pt x="12142" y="63897"/>
                  </a:cubicBezTo>
                  <a:cubicBezTo>
                    <a:pt x="12727" y="63897"/>
                    <a:pt x="13373" y="63735"/>
                    <a:pt x="14055" y="63298"/>
                  </a:cubicBezTo>
                  <a:cubicBezTo>
                    <a:pt x="14055" y="63298"/>
                    <a:pt x="24728" y="39099"/>
                    <a:pt x="25679" y="36669"/>
                  </a:cubicBezTo>
                  <a:cubicBezTo>
                    <a:pt x="26630" y="34238"/>
                    <a:pt x="25256" y="0"/>
                    <a:pt x="25256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5"/>
            <p:cNvSpPr/>
            <p:nvPr/>
          </p:nvSpPr>
          <p:spPr>
            <a:xfrm>
              <a:off x="4952396" y="3377858"/>
              <a:ext cx="98260" cy="317110"/>
            </a:xfrm>
            <a:custGeom>
              <a:avLst/>
              <a:gdLst/>
              <a:ahLst/>
              <a:cxnLst/>
              <a:rect l="l" t="t" r="r" b="b"/>
              <a:pathLst>
                <a:path w="6975" h="22510" extrusionOk="0">
                  <a:moveTo>
                    <a:pt x="6975" y="1"/>
                  </a:moveTo>
                  <a:lnTo>
                    <a:pt x="6975" y="1"/>
                  </a:lnTo>
                  <a:cubicBezTo>
                    <a:pt x="4756" y="1586"/>
                    <a:pt x="1" y="3382"/>
                    <a:pt x="1" y="3382"/>
                  </a:cubicBezTo>
                  <a:lnTo>
                    <a:pt x="635" y="3382"/>
                  </a:lnTo>
                  <a:lnTo>
                    <a:pt x="2431" y="22509"/>
                  </a:lnTo>
                  <a:cubicBezTo>
                    <a:pt x="2431" y="22509"/>
                    <a:pt x="2431" y="5919"/>
                    <a:pt x="2748" y="3382"/>
                  </a:cubicBezTo>
                  <a:cubicBezTo>
                    <a:pt x="5707" y="1903"/>
                    <a:pt x="6975" y="1"/>
                    <a:pt x="6975" y="1"/>
                  </a:cubicBezTo>
                  <a:close/>
                </a:path>
              </a:pathLst>
            </a:custGeom>
            <a:solidFill>
              <a:srgbClr val="59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5"/>
            <p:cNvSpPr/>
            <p:nvPr/>
          </p:nvSpPr>
          <p:spPr>
            <a:xfrm>
              <a:off x="4796069" y="2588815"/>
              <a:ext cx="239699" cy="222061"/>
            </a:xfrm>
            <a:custGeom>
              <a:avLst/>
              <a:gdLst/>
              <a:ahLst/>
              <a:cxnLst/>
              <a:rect l="l" t="t" r="r" b="b"/>
              <a:pathLst>
                <a:path w="17015" h="15763" extrusionOk="0">
                  <a:moveTo>
                    <a:pt x="4016" y="0"/>
                  </a:moveTo>
                  <a:cubicBezTo>
                    <a:pt x="4016" y="0"/>
                    <a:pt x="4333" y="5812"/>
                    <a:pt x="4122" y="6340"/>
                  </a:cubicBezTo>
                  <a:cubicBezTo>
                    <a:pt x="4016" y="6869"/>
                    <a:pt x="1480" y="8560"/>
                    <a:pt x="741" y="9194"/>
                  </a:cubicBezTo>
                  <a:cubicBezTo>
                    <a:pt x="1" y="9722"/>
                    <a:pt x="4756" y="14477"/>
                    <a:pt x="7081" y="15534"/>
                  </a:cubicBezTo>
                  <a:cubicBezTo>
                    <a:pt x="7423" y="15689"/>
                    <a:pt x="7874" y="15762"/>
                    <a:pt x="8396" y="15762"/>
                  </a:cubicBezTo>
                  <a:cubicBezTo>
                    <a:pt x="11423" y="15762"/>
                    <a:pt x="16818" y="13300"/>
                    <a:pt x="16909" y="10145"/>
                  </a:cubicBezTo>
                  <a:cubicBezTo>
                    <a:pt x="17014" y="6552"/>
                    <a:pt x="15641" y="3593"/>
                    <a:pt x="14478" y="3382"/>
                  </a:cubicBezTo>
                  <a:cubicBezTo>
                    <a:pt x="13316" y="3276"/>
                    <a:pt x="4017" y="0"/>
                    <a:pt x="401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5"/>
            <p:cNvSpPr/>
            <p:nvPr/>
          </p:nvSpPr>
          <p:spPr>
            <a:xfrm>
              <a:off x="4852649" y="2588815"/>
              <a:ext cx="119110" cy="99021"/>
            </a:xfrm>
            <a:custGeom>
              <a:avLst/>
              <a:gdLst/>
              <a:ahLst/>
              <a:cxnLst/>
              <a:rect l="l" t="t" r="r" b="b"/>
              <a:pathLst>
                <a:path w="8455" h="7029" extrusionOk="0">
                  <a:moveTo>
                    <a:pt x="0" y="0"/>
                  </a:moveTo>
                  <a:lnTo>
                    <a:pt x="106" y="4016"/>
                  </a:lnTo>
                  <a:cubicBezTo>
                    <a:pt x="106" y="4016"/>
                    <a:pt x="3393" y="7029"/>
                    <a:pt x="6233" y="7029"/>
                  </a:cubicBezTo>
                  <a:cubicBezTo>
                    <a:pt x="6448" y="7029"/>
                    <a:pt x="6661" y="7012"/>
                    <a:pt x="6869" y="6974"/>
                  </a:cubicBezTo>
                  <a:cubicBezTo>
                    <a:pt x="8454" y="6657"/>
                    <a:pt x="8349" y="5601"/>
                    <a:pt x="8349" y="5601"/>
                  </a:cubicBezTo>
                  <a:lnTo>
                    <a:pt x="8349" y="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5"/>
            <p:cNvSpPr/>
            <p:nvPr/>
          </p:nvSpPr>
          <p:spPr>
            <a:xfrm>
              <a:off x="4740997" y="2617724"/>
              <a:ext cx="375150" cy="746483"/>
            </a:xfrm>
            <a:custGeom>
              <a:avLst/>
              <a:gdLst/>
              <a:ahLst/>
              <a:cxnLst/>
              <a:rect l="l" t="t" r="r" b="b"/>
              <a:pathLst>
                <a:path w="26630" h="52989" extrusionOk="0">
                  <a:moveTo>
                    <a:pt x="20320" y="0"/>
                  </a:moveTo>
                  <a:cubicBezTo>
                    <a:pt x="18771" y="0"/>
                    <a:pt x="16802" y="1541"/>
                    <a:pt x="16802" y="1541"/>
                  </a:cubicBezTo>
                  <a:cubicBezTo>
                    <a:pt x="19444" y="3654"/>
                    <a:pt x="19232" y="10206"/>
                    <a:pt x="17330" y="12003"/>
                  </a:cubicBezTo>
                  <a:cubicBezTo>
                    <a:pt x="11518" y="11474"/>
                    <a:pt x="7291" y="5134"/>
                    <a:pt x="7291" y="5134"/>
                  </a:cubicBezTo>
                  <a:cubicBezTo>
                    <a:pt x="7291" y="5134"/>
                    <a:pt x="6023" y="5768"/>
                    <a:pt x="3065" y="7881"/>
                  </a:cubicBezTo>
                  <a:cubicBezTo>
                    <a:pt x="845" y="9361"/>
                    <a:pt x="0" y="9361"/>
                    <a:pt x="317" y="13693"/>
                  </a:cubicBezTo>
                  <a:cubicBezTo>
                    <a:pt x="634" y="18132"/>
                    <a:pt x="1691" y="22147"/>
                    <a:pt x="2430" y="27642"/>
                  </a:cubicBezTo>
                  <a:cubicBezTo>
                    <a:pt x="3170" y="33032"/>
                    <a:pt x="1268" y="44339"/>
                    <a:pt x="951" y="48671"/>
                  </a:cubicBezTo>
                  <a:cubicBezTo>
                    <a:pt x="2008" y="50890"/>
                    <a:pt x="4438" y="51841"/>
                    <a:pt x="7503" y="52581"/>
                  </a:cubicBezTo>
                  <a:cubicBezTo>
                    <a:pt x="8597" y="52839"/>
                    <a:pt x="9721" y="52988"/>
                    <a:pt x="10907" y="52988"/>
                  </a:cubicBezTo>
                  <a:cubicBezTo>
                    <a:pt x="13615" y="52988"/>
                    <a:pt x="16647" y="52208"/>
                    <a:pt x="20395" y="50151"/>
                  </a:cubicBezTo>
                  <a:cubicBezTo>
                    <a:pt x="25679" y="47192"/>
                    <a:pt x="26524" y="43176"/>
                    <a:pt x="26524" y="43176"/>
                  </a:cubicBezTo>
                  <a:cubicBezTo>
                    <a:pt x="26524" y="43176"/>
                    <a:pt x="26418" y="24366"/>
                    <a:pt x="26524" y="18132"/>
                  </a:cubicBezTo>
                  <a:cubicBezTo>
                    <a:pt x="26630" y="12003"/>
                    <a:pt x="25573" y="7987"/>
                    <a:pt x="24410" y="4711"/>
                  </a:cubicBezTo>
                  <a:cubicBezTo>
                    <a:pt x="23354" y="1330"/>
                    <a:pt x="20818" y="61"/>
                    <a:pt x="20818" y="61"/>
                  </a:cubicBezTo>
                  <a:cubicBezTo>
                    <a:pt x="20659" y="19"/>
                    <a:pt x="20492" y="0"/>
                    <a:pt x="20320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5"/>
            <p:cNvSpPr/>
            <p:nvPr/>
          </p:nvSpPr>
          <p:spPr>
            <a:xfrm>
              <a:off x="4970260" y="2637941"/>
              <a:ext cx="65521" cy="148877"/>
            </a:xfrm>
            <a:custGeom>
              <a:avLst/>
              <a:gdLst/>
              <a:ahLst/>
              <a:cxnLst/>
              <a:rect l="l" t="t" r="r" b="b"/>
              <a:pathLst>
                <a:path w="4651" h="10568" extrusionOk="0">
                  <a:moveTo>
                    <a:pt x="1" y="0"/>
                  </a:moveTo>
                  <a:lnTo>
                    <a:pt x="1" y="1585"/>
                  </a:lnTo>
                  <a:cubicBezTo>
                    <a:pt x="1" y="1585"/>
                    <a:pt x="1480" y="4227"/>
                    <a:pt x="1586" y="6235"/>
                  </a:cubicBezTo>
                  <a:cubicBezTo>
                    <a:pt x="1586" y="7820"/>
                    <a:pt x="1057" y="10568"/>
                    <a:pt x="1057" y="10568"/>
                  </a:cubicBezTo>
                  <a:cubicBezTo>
                    <a:pt x="3488" y="9299"/>
                    <a:pt x="4228" y="7820"/>
                    <a:pt x="4228" y="7820"/>
                  </a:cubicBezTo>
                  <a:cubicBezTo>
                    <a:pt x="4650" y="5284"/>
                    <a:pt x="3065" y="2642"/>
                    <a:pt x="2114" y="1374"/>
                  </a:cubicBezTo>
                  <a:cubicBezTo>
                    <a:pt x="1163" y="21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5"/>
            <p:cNvSpPr/>
            <p:nvPr/>
          </p:nvSpPr>
          <p:spPr>
            <a:xfrm>
              <a:off x="4985151" y="2729954"/>
              <a:ext cx="44671" cy="60731"/>
            </a:xfrm>
            <a:custGeom>
              <a:avLst/>
              <a:gdLst/>
              <a:ahLst/>
              <a:cxnLst/>
              <a:rect l="l" t="t" r="r" b="b"/>
              <a:pathLst>
                <a:path w="3171" h="4311" extrusionOk="0">
                  <a:moveTo>
                    <a:pt x="1839" y="0"/>
                  </a:moveTo>
                  <a:cubicBezTo>
                    <a:pt x="1790" y="0"/>
                    <a:pt x="1740" y="7"/>
                    <a:pt x="1691" y="21"/>
                  </a:cubicBezTo>
                  <a:cubicBezTo>
                    <a:pt x="1268" y="444"/>
                    <a:pt x="423" y="3191"/>
                    <a:pt x="0" y="4037"/>
                  </a:cubicBezTo>
                  <a:cubicBezTo>
                    <a:pt x="0" y="4037"/>
                    <a:pt x="470" y="4311"/>
                    <a:pt x="1052" y="4311"/>
                  </a:cubicBezTo>
                  <a:cubicBezTo>
                    <a:pt x="1427" y="4311"/>
                    <a:pt x="1847" y="4197"/>
                    <a:pt x="2220" y="3825"/>
                  </a:cubicBezTo>
                  <a:cubicBezTo>
                    <a:pt x="3171" y="2874"/>
                    <a:pt x="3171" y="1289"/>
                    <a:pt x="3171" y="1289"/>
                  </a:cubicBezTo>
                  <a:cubicBezTo>
                    <a:pt x="3171" y="1289"/>
                    <a:pt x="2526" y="0"/>
                    <a:pt x="183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5"/>
            <p:cNvSpPr/>
            <p:nvPr/>
          </p:nvSpPr>
          <p:spPr>
            <a:xfrm>
              <a:off x="4985151" y="2729954"/>
              <a:ext cx="44671" cy="56871"/>
            </a:xfrm>
            <a:custGeom>
              <a:avLst/>
              <a:gdLst/>
              <a:ahLst/>
              <a:cxnLst/>
              <a:rect l="l" t="t" r="r" b="b"/>
              <a:pathLst>
                <a:path w="3171" h="4037" extrusionOk="0">
                  <a:moveTo>
                    <a:pt x="1839" y="0"/>
                  </a:moveTo>
                  <a:cubicBezTo>
                    <a:pt x="1790" y="0"/>
                    <a:pt x="1740" y="7"/>
                    <a:pt x="1691" y="21"/>
                  </a:cubicBezTo>
                  <a:cubicBezTo>
                    <a:pt x="1268" y="444"/>
                    <a:pt x="423" y="3191"/>
                    <a:pt x="0" y="4037"/>
                  </a:cubicBezTo>
                  <a:cubicBezTo>
                    <a:pt x="0" y="4037"/>
                    <a:pt x="529" y="3297"/>
                    <a:pt x="951" y="2663"/>
                  </a:cubicBezTo>
                  <a:cubicBezTo>
                    <a:pt x="1337" y="2181"/>
                    <a:pt x="1809" y="1261"/>
                    <a:pt x="2849" y="1261"/>
                  </a:cubicBezTo>
                  <a:cubicBezTo>
                    <a:pt x="2951" y="1261"/>
                    <a:pt x="3058" y="1270"/>
                    <a:pt x="3171" y="1289"/>
                  </a:cubicBezTo>
                  <a:cubicBezTo>
                    <a:pt x="3171" y="1289"/>
                    <a:pt x="2526" y="0"/>
                    <a:pt x="1839" y="0"/>
                  </a:cubicBezTo>
                  <a:close/>
                </a:path>
              </a:pathLst>
            </a:custGeom>
            <a:solidFill>
              <a:srgbClr val="C8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5"/>
            <p:cNvSpPr/>
            <p:nvPr/>
          </p:nvSpPr>
          <p:spPr>
            <a:xfrm>
              <a:off x="4793096" y="2357918"/>
              <a:ext cx="257548" cy="299712"/>
            </a:xfrm>
            <a:custGeom>
              <a:avLst/>
              <a:gdLst/>
              <a:ahLst/>
              <a:cxnLst/>
              <a:rect l="l" t="t" r="r" b="b"/>
              <a:pathLst>
                <a:path w="18282" h="21275" extrusionOk="0">
                  <a:moveTo>
                    <a:pt x="9182" y="0"/>
                  </a:moveTo>
                  <a:cubicBezTo>
                    <a:pt x="9046" y="0"/>
                    <a:pt x="8910" y="3"/>
                    <a:pt x="8771" y="10"/>
                  </a:cubicBezTo>
                  <a:cubicBezTo>
                    <a:pt x="3805" y="327"/>
                    <a:pt x="1" y="4554"/>
                    <a:pt x="318" y="9520"/>
                  </a:cubicBezTo>
                  <a:cubicBezTo>
                    <a:pt x="423" y="12373"/>
                    <a:pt x="2008" y="14804"/>
                    <a:pt x="4227" y="16389"/>
                  </a:cubicBezTo>
                  <a:cubicBezTo>
                    <a:pt x="4227" y="16389"/>
                    <a:pt x="4650" y="17974"/>
                    <a:pt x="4967" y="18397"/>
                  </a:cubicBezTo>
                  <a:cubicBezTo>
                    <a:pt x="6428" y="20150"/>
                    <a:pt x="10762" y="21275"/>
                    <a:pt x="12590" y="21275"/>
                  </a:cubicBezTo>
                  <a:cubicBezTo>
                    <a:pt x="12745" y="21275"/>
                    <a:pt x="12882" y="21267"/>
                    <a:pt x="12998" y="21250"/>
                  </a:cubicBezTo>
                  <a:cubicBezTo>
                    <a:pt x="14795" y="21039"/>
                    <a:pt x="15852" y="20193"/>
                    <a:pt x="16697" y="18185"/>
                  </a:cubicBezTo>
                  <a:cubicBezTo>
                    <a:pt x="18282" y="14698"/>
                    <a:pt x="17754" y="9943"/>
                    <a:pt x="17437" y="7724"/>
                  </a:cubicBezTo>
                  <a:cubicBezTo>
                    <a:pt x="16719" y="3315"/>
                    <a:pt x="13613" y="0"/>
                    <a:pt x="918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5"/>
            <p:cNvSpPr/>
            <p:nvPr/>
          </p:nvSpPr>
          <p:spPr>
            <a:xfrm>
              <a:off x="4787137" y="2358073"/>
              <a:ext cx="241178" cy="230739"/>
            </a:xfrm>
            <a:custGeom>
              <a:avLst/>
              <a:gdLst/>
              <a:ahLst/>
              <a:cxnLst/>
              <a:rect l="l" t="t" r="r" b="b"/>
              <a:pathLst>
                <a:path w="17120" h="16379" extrusionOk="0">
                  <a:moveTo>
                    <a:pt x="9719" y="0"/>
                  </a:moveTo>
                  <a:cubicBezTo>
                    <a:pt x="9097" y="0"/>
                    <a:pt x="8462" y="68"/>
                    <a:pt x="7821" y="210"/>
                  </a:cubicBezTo>
                  <a:cubicBezTo>
                    <a:pt x="5496" y="633"/>
                    <a:pt x="3488" y="2112"/>
                    <a:pt x="2220" y="4120"/>
                  </a:cubicBezTo>
                  <a:cubicBezTo>
                    <a:pt x="212" y="4754"/>
                    <a:pt x="1" y="6233"/>
                    <a:pt x="318" y="8558"/>
                  </a:cubicBezTo>
                  <a:cubicBezTo>
                    <a:pt x="529" y="11094"/>
                    <a:pt x="1058" y="13525"/>
                    <a:pt x="2220" y="15638"/>
                  </a:cubicBezTo>
                  <a:cubicBezTo>
                    <a:pt x="2643" y="16378"/>
                    <a:pt x="3911" y="15850"/>
                    <a:pt x="4650" y="16378"/>
                  </a:cubicBezTo>
                  <a:cubicBezTo>
                    <a:pt x="4545" y="16061"/>
                    <a:pt x="2220" y="12574"/>
                    <a:pt x="4650" y="11728"/>
                  </a:cubicBezTo>
                  <a:cubicBezTo>
                    <a:pt x="4967" y="12257"/>
                    <a:pt x="5073" y="12891"/>
                    <a:pt x="5073" y="13631"/>
                  </a:cubicBezTo>
                  <a:cubicBezTo>
                    <a:pt x="5073" y="13631"/>
                    <a:pt x="6341" y="13525"/>
                    <a:pt x="6024" y="12045"/>
                  </a:cubicBezTo>
                  <a:cubicBezTo>
                    <a:pt x="5919" y="11728"/>
                    <a:pt x="5919" y="11306"/>
                    <a:pt x="5813" y="10989"/>
                  </a:cubicBezTo>
                  <a:cubicBezTo>
                    <a:pt x="5602" y="9932"/>
                    <a:pt x="5919" y="8875"/>
                    <a:pt x="6553" y="7924"/>
                  </a:cubicBezTo>
                  <a:cubicBezTo>
                    <a:pt x="6975" y="7184"/>
                    <a:pt x="7398" y="6128"/>
                    <a:pt x="7187" y="4965"/>
                  </a:cubicBezTo>
                  <a:lnTo>
                    <a:pt x="7187" y="4965"/>
                  </a:lnTo>
                  <a:cubicBezTo>
                    <a:pt x="7187" y="4965"/>
                    <a:pt x="8917" y="5769"/>
                    <a:pt x="11432" y="5769"/>
                  </a:cubicBezTo>
                  <a:cubicBezTo>
                    <a:pt x="12206" y="5769"/>
                    <a:pt x="13055" y="5693"/>
                    <a:pt x="13950" y="5494"/>
                  </a:cubicBezTo>
                  <a:cubicBezTo>
                    <a:pt x="15640" y="5177"/>
                    <a:pt x="16697" y="4543"/>
                    <a:pt x="17120" y="4014"/>
                  </a:cubicBezTo>
                  <a:cubicBezTo>
                    <a:pt x="15538" y="1642"/>
                    <a:pt x="12788" y="0"/>
                    <a:pt x="9719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5"/>
            <p:cNvSpPr/>
            <p:nvPr/>
          </p:nvSpPr>
          <p:spPr>
            <a:xfrm>
              <a:off x="4809467" y="2346449"/>
              <a:ext cx="273931" cy="109544"/>
            </a:xfrm>
            <a:custGeom>
              <a:avLst/>
              <a:gdLst/>
              <a:ahLst/>
              <a:cxnLst/>
              <a:rect l="l" t="t" r="r" b="b"/>
              <a:pathLst>
                <a:path w="19445" h="7776" extrusionOk="0">
                  <a:moveTo>
                    <a:pt x="6822" y="0"/>
                  </a:moveTo>
                  <a:cubicBezTo>
                    <a:pt x="5148" y="0"/>
                    <a:pt x="3620" y="407"/>
                    <a:pt x="2326" y="1352"/>
                  </a:cubicBezTo>
                  <a:cubicBezTo>
                    <a:pt x="1" y="3148"/>
                    <a:pt x="529" y="4945"/>
                    <a:pt x="529" y="4945"/>
                  </a:cubicBezTo>
                  <a:cubicBezTo>
                    <a:pt x="891" y="4854"/>
                    <a:pt x="1268" y="4817"/>
                    <a:pt x="1647" y="4817"/>
                  </a:cubicBezTo>
                  <a:cubicBezTo>
                    <a:pt x="3479" y="4817"/>
                    <a:pt x="5339" y="5703"/>
                    <a:pt x="5602" y="5790"/>
                  </a:cubicBezTo>
                  <a:cubicBezTo>
                    <a:pt x="7140" y="7103"/>
                    <a:pt x="9551" y="7776"/>
                    <a:pt x="11897" y="7776"/>
                  </a:cubicBezTo>
                  <a:cubicBezTo>
                    <a:pt x="15027" y="7776"/>
                    <a:pt x="18041" y="6577"/>
                    <a:pt x="18705" y="4100"/>
                  </a:cubicBezTo>
                  <a:cubicBezTo>
                    <a:pt x="19445" y="1141"/>
                    <a:pt x="15429" y="2409"/>
                    <a:pt x="12893" y="1352"/>
                  </a:cubicBezTo>
                  <a:cubicBezTo>
                    <a:pt x="10768" y="513"/>
                    <a:pt x="8703" y="0"/>
                    <a:pt x="6822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5"/>
            <p:cNvSpPr/>
            <p:nvPr/>
          </p:nvSpPr>
          <p:spPr>
            <a:xfrm>
              <a:off x="4787447" y="2513371"/>
              <a:ext cx="65211" cy="81440"/>
            </a:xfrm>
            <a:custGeom>
              <a:avLst/>
              <a:gdLst/>
              <a:ahLst/>
              <a:cxnLst/>
              <a:rect l="l" t="t" r="r" b="b"/>
              <a:pathLst>
                <a:path w="4629" h="5781" extrusionOk="0">
                  <a:moveTo>
                    <a:pt x="2864" y="1"/>
                  </a:moveTo>
                  <a:cubicBezTo>
                    <a:pt x="2252" y="1"/>
                    <a:pt x="1637" y="226"/>
                    <a:pt x="1247" y="811"/>
                  </a:cubicBezTo>
                  <a:cubicBezTo>
                    <a:pt x="0" y="2785"/>
                    <a:pt x="1818" y="5780"/>
                    <a:pt x="3486" y="5780"/>
                  </a:cubicBezTo>
                  <a:cubicBezTo>
                    <a:pt x="3515" y="5780"/>
                    <a:pt x="3543" y="5779"/>
                    <a:pt x="3572" y="5778"/>
                  </a:cubicBezTo>
                  <a:cubicBezTo>
                    <a:pt x="4417" y="5778"/>
                    <a:pt x="4628" y="5355"/>
                    <a:pt x="4628" y="5355"/>
                  </a:cubicBezTo>
                  <a:lnTo>
                    <a:pt x="4628" y="705"/>
                  </a:lnTo>
                  <a:cubicBezTo>
                    <a:pt x="4287" y="307"/>
                    <a:pt x="3578" y="1"/>
                    <a:pt x="286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5"/>
            <p:cNvSpPr/>
            <p:nvPr/>
          </p:nvSpPr>
          <p:spPr>
            <a:xfrm>
              <a:off x="4813933" y="2645380"/>
              <a:ext cx="171219" cy="165260"/>
            </a:xfrm>
            <a:custGeom>
              <a:avLst/>
              <a:gdLst/>
              <a:ahLst/>
              <a:cxnLst/>
              <a:rect l="l" t="t" r="r" b="b"/>
              <a:pathLst>
                <a:path w="12154" h="11731" extrusionOk="0">
                  <a:moveTo>
                    <a:pt x="2854" y="1"/>
                  </a:moveTo>
                  <a:cubicBezTo>
                    <a:pt x="2220" y="1"/>
                    <a:pt x="1692" y="740"/>
                    <a:pt x="1480" y="1374"/>
                  </a:cubicBezTo>
                  <a:cubicBezTo>
                    <a:pt x="1269" y="2008"/>
                    <a:pt x="1" y="4439"/>
                    <a:pt x="1" y="4439"/>
                  </a:cubicBezTo>
                  <a:cubicBezTo>
                    <a:pt x="1163" y="8877"/>
                    <a:pt x="7821" y="11730"/>
                    <a:pt x="7821" y="11730"/>
                  </a:cubicBezTo>
                  <a:cubicBezTo>
                    <a:pt x="8928" y="10623"/>
                    <a:pt x="10115" y="10000"/>
                    <a:pt x="11524" y="10000"/>
                  </a:cubicBezTo>
                  <a:cubicBezTo>
                    <a:pt x="11729" y="10000"/>
                    <a:pt x="11939" y="10013"/>
                    <a:pt x="12153" y="10040"/>
                  </a:cubicBezTo>
                  <a:cubicBezTo>
                    <a:pt x="12153" y="10040"/>
                    <a:pt x="10040" y="6447"/>
                    <a:pt x="8878" y="6024"/>
                  </a:cubicBezTo>
                  <a:cubicBezTo>
                    <a:pt x="7821" y="5601"/>
                    <a:pt x="3065" y="2008"/>
                    <a:pt x="2960" y="1163"/>
                  </a:cubicBezTo>
                  <a:lnTo>
                    <a:pt x="2854" y="1"/>
                  </a:ln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5"/>
            <p:cNvSpPr/>
            <p:nvPr/>
          </p:nvSpPr>
          <p:spPr>
            <a:xfrm>
              <a:off x="4925599" y="2756637"/>
              <a:ext cx="59562" cy="54011"/>
            </a:xfrm>
            <a:custGeom>
              <a:avLst/>
              <a:gdLst/>
              <a:ahLst/>
              <a:cxnLst/>
              <a:rect l="l" t="t" r="r" b="b"/>
              <a:pathLst>
                <a:path w="4228" h="3834" extrusionOk="0">
                  <a:moveTo>
                    <a:pt x="1316" y="1"/>
                  </a:moveTo>
                  <a:cubicBezTo>
                    <a:pt x="1259" y="1"/>
                    <a:pt x="1208" y="10"/>
                    <a:pt x="1163" y="29"/>
                  </a:cubicBezTo>
                  <a:cubicBezTo>
                    <a:pt x="423" y="346"/>
                    <a:pt x="0" y="3833"/>
                    <a:pt x="0" y="3833"/>
                  </a:cubicBezTo>
                  <a:cubicBezTo>
                    <a:pt x="2008" y="3833"/>
                    <a:pt x="3276" y="2988"/>
                    <a:pt x="4227" y="2143"/>
                  </a:cubicBezTo>
                  <a:cubicBezTo>
                    <a:pt x="4227" y="2143"/>
                    <a:pt x="2179" y="1"/>
                    <a:pt x="1316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5"/>
            <p:cNvSpPr/>
            <p:nvPr/>
          </p:nvSpPr>
          <p:spPr>
            <a:xfrm>
              <a:off x="4925599" y="2756637"/>
              <a:ext cx="59562" cy="54011"/>
            </a:xfrm>
            <a:custGeom>
              <a:avLst/>
              <a:gdLst/>
              <a:ahLst/>
              <a:cxnLst/>
              <a:rect l="l" t="t" r="r" b="b"/>
              <a:pathLst>
                <a:path w="4228" h="3834" extrusionOk="0">
                  <a:moveTo>
                    <a:pt x="1316" y="1"/>
                  </a:moveTo>
                  <a:cubicBezTo>
                    <a:pt x="1259" y="1"/>
                    <a:pt x="1208" y="10"/>
                    <a:pt x="1163" y="29"/>
                  </a:cubicBezTo>
                  <a:cubicBezTo>
                    <a:pt x="423" y="346"/>
                    <a:pt x="0" y="3833"/>
                    <a:pt x="0" y="3833"/>
                  </a:cubicBezTo>
                  <a:cubicBezTo>
                    <a:pt x="0" y="3833"/>
                    <a:pt x="1903" y="2143"/>
                    <a:pt x="2431" y="1931"/>
                  </a:cubicBezTo>
                  <a:cubicBezTo>
                    <a:pt x="2522" y="1916"/>
                    <a:pt x="2623" y="1910"/>
                    <a:pt x="2730" y="1910"/>
                  </a:cubicBezTo>
                  <a:cubicBezTo>
                    <a:pt x="3373" y="1910"/>
                    <a:pt x="4227" y="2143"/>
                    <a:pt x="4227" y="2143"/>
                  </a:cubicBezTo>
                  <a:cubicBezTo>
                    <a:pt x="4227" y="2143"/>
                    <a:pt x="2179" y="1"/>
                    <a:pt x="1316" y="1"/>
                  </a:cubicBezTo>
                  <a:close/>
                </a:path>
              </a:pathLst>
            </a:custGeom>
            <a:solidFill>
              <a:srgbClr val="C8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5"/>
            <p:cNvSpPr/>
            <p:nvPr/>
          </p:nvSpPr>
          <p:spPr>
            <a:xfrm>
              <a:off x="4779698" y="4041485"/>
              <a:ext cx="1914435" cy="1102009"/>
            </a:xfrm>
            <a:custGeom>
              <a:avLst/>
              <a:gdLst/>
              <a:ahLst/>
              <a:cxnLst/>
              <a:rect l="l" t="t" r="r" b="b"/>
              <a:pathLst>
                <a:path w="135896" h="78226" extrusionOk="0">
                  <a:moveTo>
                    <a:pt x="67684" y="1"/>
                  </a:moveTo>
                  <a:cubicBezTo>
                    <a:pt x="66442" y="1"/>
                    <a:pt x="65201" y="291"/>
                    <a:pt x="64250" y="872"/>
                  </a:cubicBezTo>
                  <a:lnTo>
                    <a:pt x="1374" y="37118"/>
                  </a:lnTo>
                  <a:cubicBezTo>
                    <a:pt x="1163" y="37224"/>
                    <a:pt x="952" y="37435"/>
                    <a:pt x="740" y="37647"/>
                  </a:cubicBezTo>
                  <a:cubicBezTo>
                    <a:pt x="212" y="38069"/>
                    <a:pt x="0" y="38598"/>
                    <a:pt x="0" y="39126"/>
                  </a:cubicBezTo>
                  <a:cubicBezTo>
                    <a:pt x="0" y="39866"/>
                    <a:pt x="423" y="40500"/>
                    <a:pt x="1374" y="41134"/>
                  </a:cubicBezTo>
                  <a:lnTo>
                    <a:pt x="64250" y="77380"/>
                  </a:lnTo>
                  <a:cubicBezTo>
                    <a:pt x="65201" y="77908"/>
                    <a:pt x="66469" y="78225"/>
                    <a:pt x="67737" y="78225"/>
                  </a:cubicBezTo>
                  <a:cubicBezTo>
                    <a:pt x="69005" y="78225"/>
                    <a:pt x="70167" y="77908"/>
                    <a:pt x="71118" y="77380"/>
                  </a:cubicBezTo>
                  <a:lnTo>
                    <a:pt x="134100" y="41134"/>
                  </a:lnTo>
                  <a:cubicBezTo>
                    <a:pt x="135896" y="39972"/>
                    <a:pt x="135896" y="38175"/>
                    <a:pt x="134100" y="37118"/>
                  </a:cubicBezTo>
                  <a:lnTo>
                    <a:pt x="71118" y="872"/>
                  </a:lnTo>
                  <a:cubicBezTo>
                    <a:pt x="70167" y="291"/>
                    <a:pt x="68926" y="1"/>
                    <a:pt x="67684" y="1"/>
                  </a:cubicBezTo>
                  <a:close/>
                </a:path>
              </a:pathLst>
            </a:custGeom>
            <a:solidFill>
              <a:srgbClr val="6B9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5"/>
            <p:cNvSpPr/>
            <p:nvPr/>
          </p:nvSpPr>
          <p:spPr>
            <a:xfrm>
              <a:off x="4779698" y="3448582"/>
              <a:ext cx="1914435" cy="1102375"/>
            </a:xfrm>
            <a:custGeom>
              <a:avLst/>
              <a:gdLst/>
              <a:ahLst/>
              <a:cxnLst/>
              <a:rect l="l" t="t" r="r" b="b"/>
              <a:pathLst>
                <a:path w="135896" h="78252" extrusionOk="0">
                  <a:moveTo>
                    <a:pt x="67684" y="0"/>
                  </a:moveTo>
                  <a:cubicBezTo>
                    <a:pt x="66442" y="0"/>
                    <a:pt x="65201" y="264"/>
                    <a:pt x="64250" y="793"/>
                  </a:cubicBezTo>
                  <a:lnTo>
                    <a:pt x="11413" y="31332"/>
                  </a:lnTo>
                  <a:lnTo>
                    <a:pt x="1374" y="37144"/>
                  </a:lnTo>
                  <a:cubicBezTo>
                    <a:pt x="423" y="37673"/>
                    <a:pt x="0" y="38413"/>
                    <a:pt x="0" y="39152"/>
                  </a:cubicBezTo>
                  <a:cubicBezTo>
                    <a:pt x="0" y="39786"/>
                    <a:pt x="423" y="40526"/>
                    <a:pt x="1374" y="41054"/>
                  </a:cubicBezTo>
                  <a:lnTo>
                    <a:pt x="64355" y="77406"/>
                  </a:lnTo>
                  <a:cubicBezTo>
                    <a:pt x="65306" y="77934"/>
                    <a:pt x="66469" y="78251"/>
                    <a:pt x="67737" y="78251"/>
                  </a:cubicBezTo>
                  <a:cubicBezTo>
                    <a:pt x="69005" y="78251"/>
                    <a:pt x="70167" y="77934"/>
                    <a:pt x="71118" y="77406"/>
                  </a:cubicBezTo>
                  <a:lnTo>
                    <a:pt x="134100" y="41054"/>
                  </a:lnTo>
                  <a:cubicBezTo>
                    <a:pt x="135896" y="39998"/>
                    <a:pt x="135896" y="38201"/>
                    <a:pt x="134100" y="37144"/>
                  </a:cubicBezTo>
                  <a:lnTo>
                    <a:pt x="71118" y="793"/>
                  </a:lnTo>
                  <a:cubicBezTo>
                    <a:pt x="70167" y="264"/>
                    <a:pt x="68926" y="0"/>
                    <a:pt x="67684" y="0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5"/>
            <p:cNvSpPr/>
            <p:nvPr/>
          </p:nvSpPr>
          <p:spPr>
            <a:xfrm>
              <a:off x="4779698" y="3803656"/>
              <a:ext cx="954245" cy="747328"/>
            </a:xfrm>
            <a:custGeom>
              <a:avLst/>
              <a:gdLst/>
              <a:ahLst/>
              <a:cxnLst/>
              <a:rect l="l" t="t" r="r" b="b"/>
              <a:pathLst>
                <a:path w="67737" h="53049" extrusionOk="0">
                  <a:moveTo>
                    <a:pt x="740" y="0"/>
                  </a:moveTo>
                  <a:cubicBezTo>
                    <a:pt x="212" y="423"/>
                    <a:pt x="0" y="951"/>
                    <a:pt x="0" y="1480"/>
                  </a:cubicBezTo>
                  <a:lnTo>
                    <a:pt x="0" y="13949"/>
                  </a:lnTo>
                  <a:cubicBezTo>
                    <a:pt x="0" y="14583"/>
                    <a:pt x="423" y="15323"/>
                    <a:pt x="1374" y="15851"/>
                  </a:cubicBezTo>
                  <a:lnTo>
                    <a:pt x="64355" y="52203"/>
                  </a:lnTo>
                  <a:cubicBezTo>
                    <a:pt x="65306" y="52731"/>
                    <a:pt x="66469" y="53048"/>
                    <a:pt x="67737" y="53048"/>
                  </a:cubicBezTo>
                  <a:lnTo>
                    <a:pt x="67737" y="38677"/>
                  </a:lnTo>
                  <a:lnTo>
                    <a:pt x="11413" y="6129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5"/>
            <p:cNvSpPr/>
            <p:nvPr/>
          </p:nvSpPr>
          <p:spPr>
            <a:xfrm>
              <a:off x="5734000" y="3803656"/>
              <a:ext cx="954259" cy="747328"/>
            </a:xfrm>
            <a:custGeom>
              <a:avLst/>
              <a:gdLst/>
              <a:ahLst/>
              <a:cxnLst/>
              <a:rect l="l" t="t" r="r" b="b"/>
              <a:pathLst>
                <a:path w="67738" h="53049" extrusionOk="0">
                  <a:moveTo>
                    <a:pt x="66998" y="0"/>
                  </a:moveTo>
                  <a:lnTo>
                    <a:pt x="56325" y="6129"/>
                  </a:lnTo>
                  <a:lnTo>
                    <a:pt x="1" y="38677"/>
                  </a:lnTo>
                  <a:lnTo>
                    <a:pt x="1" y="53048"/>
                  </a:lnTo>
                  <a:cubicBezTo>
                    <a:pt x="1269" y="53048"/>
                    <a:pt x="2431" y="52731"/>
                    <a:pt x="3382" y="52203"/>
                  </a:cubicBezTo>
                  <a:lnTo>
                    <a:pt x="66364" y="15851"/>
                  </a:lnTo>
                  <a:cubicBezTo>
                    <a:pt x="67315" y="15323"/>
                    <a:pt x="67737" y="14583"/>
                    <a:pt x="67737" y="13949"/>
                  </a:cubicBezTo>
                  <a:lnTo>
                    <a:pt x="67737" y="1480"/>
                  </a:lnTo>
                  <a:cubicBezTo>
                    <a:pt x="67737" y="951"/>
                    <a:pt x="67526" y="423"/>
                    <a:pt x="66998" y="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5"/>
            <p:cNvSpPr/>
            <p:nvPr/>
          </p:nvSpPr>
          <p:spPr>
            <a:xfrm>
              <a:off x="4779698" y="3274391"/>
              <a:ext cx="1914435" cy="1100882"/>
            </a:xfrm>
            <a:custGeom>
              <a:avLst/>
              <a:gdLst/>
              <a:ahLst/>
              <a:cxnLst/>
              <a:rect l="l" t="t" r="r" b="b"/>
              <a:pathLst>
                <a:path w="135896" h="78146" extrusionOk="0">
                  <a:moveTo>
                    <a:pt x="67684" y="1"/>
                  </a:moveTo>
                  <a:cubicBezTo>
                    <a:pt x="66442" y="1"/>
                    <a:pt x="65201" y="265"/>
                    <a:pt x="64250" y="793"/>
                  </a:cubicBezTo>
                  <a:lnTo>
                    <a:pt x="1374" y="37039"/>
                  </a:lnTo>
                  <a:cubicBezTo>
                    <a:pt x="1163" y="37250"/>
                    <a:pt x="952" y="37462"/>
                    <a:pt x="740" y="37567"/>
                  </a:cubicBezTo>
                  <a:cubicBezTo>
                    <a:pt x="212" y="37990"/>
                    <a:pt x="0" y="38518"/>
                    <a:pt x="0" y="39047"/>
                  </a:cubicBezTo>
                  <a:cubicBezTo>
                    <a:pt x="0" y="39787"/>
                    <a:pt x="423" y="40526"/>
                    <a:pt x="1374" y="41055"/>
                  </a:cubicBezTo>
                  <a:lnTo>
                    <a:pt x="64250" y="77406"/>
                  </a:lnTo>
                  <a:cubicBezTo>
                    <a:pt x="65201" y="77935"/>
                    <a:pt x="66469" y="78146"/>
                    <a:pt x="67737" y="78146"/>
                  </a:cubicBezTo>
                  <a:cubicBezTo>
                    <a:pt x="69005" y="78146"/>
                    <a:pt x="70167" y="77935"/>
                    <a:pt x="71118" y="77406"/>
                  </a:cubicBezTo>
                  <a:lnTo>
                    <a:pt x="134100" y="41055"/>
                  </a:lnTo>
                  <a:cubicBezTo>
                    <a:pt x="135896" y="39998"/>
                    <a:pt x="135896" y="38201"/>
                    <a:pt x="134100" y="37039"/>
                  </a:cubicBezTo>
                  <a:lnTo>
                    <a:pt x="71118" y="793"/>
                  </a:lnTo>
                  <a:cubicBezTo>
                    <a:pt x="70167" y="265"/>
                    <a:pt x="68926" y="1"/>
                    <a:pt x="67684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5"/>
            <p:cNvSpPr/>
            <p:nvPr/>
          </p:nvSpPr>
          <p:spPr>
            <a:xfrm>
              <a:off x="4779698" y="3273645"/>
              <a:ext cx="1914435" cy="1101628"/>
            </a:xfrm>
            <a:custGeom>
              <a:avLst/>
              <a:gdLst/>
              <a:ahLst/>
              <a:cxnLst/>
              <a:rect l="l" t="t" r="r" b="b"/>
              <a:pathLst>
                <a:path w="135896" h="78199" extrusionOk="0">
                  <a:moveTo>
                    <a:pt x="67737" y="1374"/>
                  </a:moveTo>
                  <a:cubicBezTo>
                    <a:pt x="68794" y="1374"/>
                    <a:pt x="69850" y="1586"/>
                    <a:pt x="70484" y="2008"/>
                  </a:cubicBezTo>
                  <a:lnTo>
                    <a:pt x="133360" y="38254"/>
                  </a:lnTo>
                  <a:cubicBezTo>
                    <a:pt x="133994" y="38571"/>
                    <a:pt x="134205" y="38994"/>
                    <a:pt x="134100" y="39100"/>
                  </a:cubicBezTo>
                  <a:cubicBezTo>
                    <a:pt x="134100" y="39311"/>
                    <a:pt x="133888" y="39628"/>
                    <a:pt x="133360" y="39945"/>
                  </a:cubicBezTo>
                  <a:lnTo>
                    <a:pt x="70484" y="76297"/>
                  </a:lnTo>
                  <a:cubicBezTo>
                    <a:pt x="69850" y="76719"/>
                    <a:pt x="68794" y="76931"/>
                    <a:pt x="67737" y="76931"/>
                  </a:cubicBezTo>
                  <a:cubicBezTo>
                    <a:pt x="66680" y="76931"/>
                    <a:pt x="65623" y="76719"/>
                    <a:pt x="64989" y="76297"/>
                  </a:cubicBezTo>
                  <a:lnTo>
                    <a:pt x="2114" y="39945"/>
                  </a:lnTo>
                  <a:cubicBezTo>
                    <a:pt x="1586" y="39734"/>
                    <a:pt x="1269" y="39417"/>
                    <a:pt x="1269" y="39100"/>
                  </a:cubicBezTo>
                  <a:cubicBezTo>
                    <a:pt x="1269" y="38994"/>
                    <a:pt x="1374" y="38783"/>
                    <a:pt x="1691" y="38571"/>
                  </a:cubicBezTo>
                  <a:cubicBezTo>
                    <a:pt x="1797" y="38466"/>
                    <a:pt x="1903" y="38360"/>
                    <a:pt x="2114" y="38254"/>
                  </a:cubicBezTo>
                  <a:lnTo>
                    <a:pt x="64989" y="2008"/>
                  </a:lnTo>
                  <a:cubicBezTo>
                    <a:pt x="65623" y="1586"/>
                    <a:pt x="66680" y="1374"/>
                    <a:pt x="67737" y="1374"/>
                  </a:cubicBezTo>
                  <a:close/>
                  <a:moveTo>
                    <a:pt x="67737" y="1"/>
                  </a:moveTo>
                  <a:cubicBezTo>
                    <a:pt x="66469" y="1"/>
                    <a:pt x="65201" y="318"/>
                    <a:pt x="64250" y="846"/>
                  </a:cubicBezTo>
                  <a:lnTo>
                    <a:pt x="1374" y="37092"/>
                  </a:lnTo>
                  <a:cubicBezTo>
                    <a:pt x="1163" y="37303"/>
                    <a:pt x="952" y="37409"/>
                    <a:pt x="740" y="37620"/>
                  </a:cubicBezTo>
                  <a:cubicBezTo>
                    <a:pt x="212" y="38043"/>
                    <a:pt x="0" y="38571"/>
                    <a:pt x="0" y="39100"/>
                  </a:cubicBezTo>
                  <a:cubicBezTo>
                    <a:pt x="0" y="39840"/>
                    <a:pt x="423" y="40579"/>
                    <a:pt x="1374" y="41108"/>
                  </a:cubicBezTo>
                  <a:lnTo>
                    <a:pt x="64250" y="77459"/>
                  </a:lnTo>
                  <a:cubicBezTo>
                    <a:pt x="65201" y="77988"/>
                    <a:pt x="66469" y="78199"/>
                    <a:pt x="67737" y="78199"/>
                  </a:cubicBezTo>
                  <a:cubicBezTo>
                    <a:pt x="69005" y="78199"/>
                    <a:pt x="70167" y="77988"/>
                    <a:pt x="71118" y="77459"/>
                  </a:cubicBezTo>
                  <a:lnTo>
                    <a:pt x="134100" y="41108"/>
                  </a:lnTo>
                  <a:cubicBezTo>
                    <a:pt x="135896" y="40051"/>
                    <a:pt x="135896" y="38254"/>
                    <a:pt x="134100" y="37092"/>
                  </a:cubicBezTo>
                  <a:lnTo>
                    <a:pt x="71118" y="846"/>
                  </a:lnTo>
                  <a:cubicBezTo>
                    <a:pt x="70167" y="318"/>
                    <a:pt x="69005" y="1"/>
                    <a:pt x="677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5"/>
            <p:cNvSpPr/>
            <p:nvPr/>
          </p:nvSpPr>
          <p:spPr>
            <a:xfrm>
              <a:off x="4992590" y="3399822"/>
              <a:ext cx="1482738" cy="850786"/>
            </a:xfrm>
            <a:custGeom>
              <a:avLst/>
              <a:gdLst/>
              <a:ahLst/>
              <a:cxnLst/>
              <a:rect l="l" t="t" r="r" b="b"/>
              <a:pathLst>
                <a:path w="105252" h="60393" extrusionOk="0">
                  <a:moveTo>
                    <a:pt x="52626" y="1"/>
                  </a:moveTo>
                  <a:cubicBezTo>
                    <a:pt x="51781" y="1"/>
                    <a:pt x="50935" y="185"/>
                    <a:pt x="50301" y="555"/>
                  </a:cubicBezTo>
                  <a:lnTo>
                    <a:pt x="1269" y="28876"/>
                  </a:lnTo>
                  <a:cubicBezTo>
                    <a:pt x="1" y="29615"/>
                    <a:pt x="1" y="30778"/>
                    <a:pt x="1269" y="31518"/>
                  </a:cubicBezTo>
                  <a:lnTo>
                    <a:pt x="50301" y="59838"/>
                  </a:lnTo>
                  <a:cubicBezTo>
                    <a:pt x="50935" y="60208"/>
                    <a:pt x="51781" y="60393"/>
                    <a:pt x="52626" y="60393"/>
                  </a:cubicBezTo>
                  <a:cubicBezTo>
                    <a:pt x="53471" y="60393"/>
                    <a:pt x="54317" y="60208"/>
                    <a:pt x="54951" y="59838"/>
                  </a:cubicBezTo>
                  <a:lnTo>
                    <a:pt x="103983" y="31518"/>
                  </a:lnTo>
                  <a:cubicBezTo>
                    <a:pt x="105251" y="30778"/>
                    <a:pt x="105251" y="29615"/>
                    <a:pt x="103983" y="28876"/>
                  </a:cubicBezTo>
                  <a:lnTo>
                    <a:pt x="54951" y="555"/>
                  </a:lnTo>
                  <a:cubicBezTo>
                    <a:pt x="54317" y="185"/>
                    <a:pt x="53471" y="1"/>
                    <a:pt x="52626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5"/>
            <p:cNvSpPr/>
            <p:nvPr/>
          </p:nvSpPr>
          <p:spPr>
            <a:xfrm>
              <a:off x="5734000" y="3400188"/>
              <a:ext cx="741383" cy="446616"/>
            </a:xfrm>
            <a:custGeom>
              <a:avLst/>
              <a:gdLst/>
              <a:ahLst/>
              <a:cxnLst/>
              <a:rect l="l" t="t" r="r" b="b"/>
              <a:pathLst>
                <a:path w="52627" h="31703" extrusionOk="0">
                  <a:moveTo>
                    <a:pt x="1" y="1"/>
                  </a:moveTo>
                  <a:lnTo>
                    <a:pt x="1" y="2326"/>
                  </a:lnTo>
                  <a:lnTo>
                    <a:pt x="50935" y="31703"/>
                  </a:lnTo>
                  <a:lnTo>
                    <a:pt x="51358" y="31492"/>
                  </a:lnTo>
                  <a:cubicBezTo>
                    <a:pt x="52626" y="30752"/>
                    <a:pt x="52626" y="29589"/>
                    <a:pt x="51358" y="28850"/>
                  </a:cubicBezTo>
                  <a:lnTo>
                    <a:pt x="2326" y="529"/>
                  </a:lnTo>
                  <a:cubicBezTo>
                    <a:pt x="1692" y="107"/>
                    <a:pt x="846" y="1"/>
                    <a:pt x="1" y="1"/>
                  </a:cubicBez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5"/>
            <p:cNvSpPr/>
            <p:nvPr/>
          </p:nvSpPr>
          <p:spPr>
            <a:xfrm>
              <a:off x="4992590" y="3398709"/>
              <a:ext cx="741369" cy="448095"/>
            </a:xfrm>
            <a:custGeom>
              <a:avLst/>
              <a:gdLst/>
              <a:ahLst/>
              <a:cxnLst/>
              <a:rect l="l" t="t" r="r" b="b"/>
              <a:pathLst>
                <a:path w="52626" h="31808" extrusionOk="0">
                  <a:moveTo>
                    <a:pt x="52626" y="0"/>
                  </a:moveTo>
                  <a:cubicBezTo>
                    <a:pt x="51781" y="0"/>
                    <a:pt x="50935" y="212"/>
                    <a:pt x="50301" y="634"/>
                  </a:cubicBezTo>
                  <a:lnTo>
                    <a:pt x="1269" y="28955"/>
                  </a:lnTo>
                  <a:cubicBezTo>
                    <a:pt x="1" y="29694"/>
                    <a:pt x="1" y="30857"/>
                    <a:pt x="1269" y="31597"/>
                  </a:cubicBezTo>
                  <a:lnTo>
                    <a:pt x="1692" y="31808"/>
                  </a:lnTo>
                  <a:lnTo>
                    <a:pt x="52626" y="2325"/>
                  </a:lnTo>
                  <a:lnTo>
                    <a:pt x="52626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5"/>
            <p:cNvSpPr/>
            <p:nvPr/>
          </p:nvSpPr>
          <p:spPr>
            <a:xfrm>
              <a:off x="5507710" y="2908892"/>
              <a:ext cx="226288" cy="829204"/>
            </a:xfrm>
            <a:custGeom>
              <a:avLst/>
              <a:gdLst/>
              <a:ahLst/>
              <a:cxnLst/>
              <a:rect l="l" t="t" r="r" b="b"/>
              <a:pathLst>
                <a:path w="16063" h="58861" extrusionOk="0">
                  <a:moveTo>
                    <a:pt x="1" y="1"/>
                  </a:moveTo>
                  <a:lnTo>
                    <a:pt x="1" y="49561"/>
                  </a:lnTo>
                  <a:lnTo>
                    <a:pt x="16063" y="58861"/>
                  </a:lnTo>
                  <a:lnTo>
                    <a:pt x="16063" y="93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5"/>
            <p:cNvSpPr/>
            <p:nvPr/>
          </p:nvSpPr>
          <p:spPr>
            <a:xfrm>
              <a:off x="5734000" y="2908892"/>
              <a:ext cx="226302" cy="829204"/>
            </a:xfrm>
            <a:custGeom>
              <a:avLst/>
              <a:gdLst/>
              <a:ahLst/>
              <a:cxnLst/>
              <a:rect l="l" t="t" r="r" b="b"/>
              <a:pathLst>
                <a:path w="16064" h="58861" extrusionOk="0">
                  <a:moveTo>
                    <a:pt x="16063" y="1"/>
                  </a:moveTo>
                  <a:lnTo>
                    <a:pt x="1" y="9300"/>
                  </a:lnTo>
                  <a:lnTo>
                    <a:pt x="1" y="58861"/>
                  </a:lnTo>
                  <a:lnTo>
                    <a:pt x="16063" y="49561"/>
                  </a:lnTo>
                  <a:lnTo>
                    <a:pt x="16063" y="1"/>
                  </a:lnTo>
                  <a:close/>
                </a:path>
              </a:pathLst>
            </a:custGeom>
            <a:solidFill>
              <a:srgbClr val="6CF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5"/>
            <p:cNvSpPr/>
            <p:nvPr/>
          </p:nvSpPr>
          <p:spPr>
            <a:xfrm>
              <a:off x="5507710" y="2777883"/>
              <a:ext cx="452575" cy="262013"/>
            </a:xfrm>
            <a:custGeom>
              <a:avLst/>
              <a:gdLst/>
              <a:ahLst/>
              <a:cxnLst/>
              <a:rect l="l" t="t" r="r" b="b"/>
              <a:pathLst>
                <a:path w="32126" h="18599" extrusionOk="0">
                  <a:moveTo>
                    <a:pt x="16063" y="1"/>
                  </a:moveTo>
                  <a:lnTo>
                    <a:pt x="1" y="9300"/>
                  </a:lnTo>
                  <a:lnTo>
                    <a:pt x="16063" y="18599"/>
                  </a:lnTo>
                  <a:lnTo>
                    <a:pt x="32125" y="9300"/>
                  </a:lnTo>
                  <a:lnTo>
                    <a:pt x="16063" y="1"/>
                  </a:lnTo>
                  <a:close/>
                </a:path>
              </a:pathLst>
            </a:custGeom>
            <a:solidFill>
              <a:srgbClr val="ABF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5"/>
            <p:cNvSpPr/>
            <p:nvPr/>
          </p:nvSpPr>
          <p:spPr>
            <a:xfrm>
              <a:off x="5726561" y="3039902"/>
              <a:ext cx="14905" cy="698205"/>
            </a:xfrm>
            <a:custGeom>
              <a:avLst/>
              <a:gdLst/>
              <a:ahLst/>
              <a:cxnLst/>
              <a:rect l="l" t="t" r="r" b="b"/>
              <a:pathLst>
                <a:path w="1058" h="49562" extrusionOk="0">
                  <a:moveTo>
                    <a:pt x="529" y="1"/>
                  </a:moveTo>
                  <a:cubicBezTo>
                    <a:pt x="529" y="1"/>
                    <a:pt x="423" y="3066"/>
                    <a:pt x="318" y="7715"/>
                  </a:cubicBezTo>
                  <a:cubicBezTo>
                    <a:pt x="212" y="12365"/>
                    <a:pt x="212" y="18599"/>
                    <a:pt x="106" y="24729"/>
                  </a:cubicBezTo>
                  <a:cubicBezTo>
                    <a:pt x="106" y="30963"/>
                    <a:pt x="106" y="37092"/>
                    <a:pt x="1" y="41742"/>
                  </a:cubicBezTo>
                  <a:cubicBezTo>
                    <a:pt x="1" y="44067"/>
                    <a:pt x="1" y="46075"/>
                    <a:pt x="1" y="47448"/>
                  </a:cubicBezTo>
                  <a:cubicBezTo>
                    <a:pt x="1" y="48082"/>
                    <a:pt x="1" y="48611"/>
                    <a:pt x="106" y="48928"/>
                  </a:cubicBezTo>
                  <a:cubicBezTo>
                    <a:pt x="318" y="49350"/>
                    <a:pt x="529" y="49562"/>
                    <a:pt x="529" y="49562"/>
                  </a:cubicBezTo>
                  <a:cubicBezTo>
                    <a:pt x="529" y="49562"/>
                    <a:pt x="740" y="49350"/>
                    <a:pt x="846" y="48928"/>
                  </a:cubicBezTo>
                  <a:cubicBezTo>
                    <a:pt x="1057" y="48611"/>
                    <a:pt x="952" y="48082"/>
                    <a:pt x="1057" y="47448"/>
                  </a:cubicBezTo>
                  <a:cubicBezTo>
                    <a:pt x="952" y="46075"/>
                    <a:pt x="952" y="44067"/>
                    <a:pt x="952" y="41742"/>
                  </a:cubicBezTo>
                  <a:cubicBezTo>
                    <a:pt x="952" y="37092"/>
                    <a:pt x="952" y="30963"/>
                    <a:pt x="952" y="24729"/>
                  </a:cubicBezTo>
                  <a:cubicBezTo>
                    <a:pt x="846" y="18599"/>
                    <a:pt x="846" y="12365"/>
                    <a:pt x="635" y="7715"/>
                  </a:cubicBezTo>
                  <a:cubicBezTo>
                    <a:pt x="529" y="3066"/>
                    <a:pt x="529" y="1"/>
                    <a:pt x="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5"/>
            <p:cNvSpPr/>
            <p:nvPr/>
          </p:nvSpPr>
          <p:spPr>
            <a:xfrm>
              <a:off x="5734000" y="2905300"/>
              <a:ext cx="227584" cy="134606"/>
            </a:xfrm>
            <a:custGeom>
              <a:avLst/>
              <a:gdLst/>
              <a:ahLst/>
              <a:cxnLst/>
              <a:rect l="l" t="t" r="r" b="b"/>
              <a:pathLst>
                <a:path w="16155" h="9555" extrusionOk="0">
                  <a:moveTo>
                    <a:pt x="15580" y="1"/>
                  </a:moveTo>
                  <a:cubicBezTo>
                    <a:pt x="15455" y="1"/>
                    <a:pt x="15336" y="75"/>
                    <a:pt x="15112" y="150"/>
                  </a:cubicBezTo>
                  <a:cubicBezTo>
                    <a:pt x="14689" y="467"/>
                    <a:pt x="14055" y="784"/>
                    <a:pt x="13316" y="1207"/>
                  </a:cubicBezTo>
                  <a:cubicBezTo>
                    <a:pt x="11836" y="2158"/>
                    <a:pt x="9829" y="3320"/>
                    <a:pt x="7821" y="4483"/>
                  </a:cubicBezTo>
                  <a:cubicBezTo>
                    <a:pt x="5919" y="5751"/>
                    <a:pt x="3911" y="6913"/>
                    <a:pt x="2431" y="7970"/>
                  </a:cubicBezTo>
                  <a:cubicBezTo>
                    <a:pt x="952" y="8815"/>
                    <a:pt x="1" y="9555"/>
                    <a:pt x="1" y="9555"/>
                  </a:cubicBezTo>
                  <a:cubicBezTo>
                    <a:pt x="1" y="9555"/>
                    <a:pt x="1058" y="9027"/>
                    <a:pt x="2643" y="8181"/>
                  </a:cubicBezTo>
                  <a:cubicBezTo>
                    <a:pt x="4122" y="7442"/>
                    <a:pt x="6236" y="6279"/>
                    <a:pt x="8243" y="5222"/>
                  </a:cubicBezTo>
                  <a:cubicBezTo>
                    <a:pt x="10251" y="4060"/>
                    <a:pt x="12259" y="3003"/>
                    <a:pt x="13844" y="2052"/>
                  </a:cubicBezTo>
                  <a:cubicBezTo>
                    <a:pt x="14584" y="1630"/>
                    <a:pt x="15218" y="1312"/>
                    <a:pt x="15641" y="1101"/>
                  </a:cubicBezTo>
                  <a:cubicBezTo>
                    <a:pt x="15852" y="890"/>
                    <a:pt x="16063" y="890"/>
                    <a:pt x="16063" y="678"/>
                  </a:cubicBezTo>
                  <a:cubicBezTo>
                    <a:pt x="16154" y="496"/>
                    <a:pt x="16088" y="235"/>
                    <a:pt x="16068" y="235"/>
                  </a:cubicBezTo>
                  <a:lnTo>
                    <a:pt x="16068" y="235"/>
                  </a:lnTo>
                  <a:cubicBezTo>
                    <a:pt x="16065" y="235"/>
                    <a:pt x="16063" y="241"/>
                    <a:pt x="16063" y="256"/>
                  </a:cubicBezTo>
                  <a:cubicBezTo>
                    <a:pt x="16063" y="256"/>
                    <a:pt x="15852" y="44"/>
                    <a:pt x="15746" y="44"/>
                  </a:cubicBezTo>
                  <a:cubicBezTo>
                    <a:pt x="15684" y="13"/>
                    <a:pt x="15631" y="1"/>
                    <a:pt x="15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5"/>
            <p:cNvSpPr/>
            <p:nvPr/>
          </p:nvSpPr>
          <p:spPr>
            <a:xfrm>
              <a:off x="5885860" y="3214092"/>
              <a:ext cx="226288" cy="741383"/>
            </a:xfrm>
            <a:custGeom>
              <a:avLst/>
              <a:gdLst/>
              <a:ahLst/>
              <a:cxnLst/>
              <a:rect l="l" t="t" r="r" b="b"/>
              <a:pathLst>
                <a:path w="16063" h="52627" extrusionOk="0">
                  <a:moveTo>
                    <a:pt x="1" y="1"/>
                  </a:moveTo>
                  <a:lnTo>
                    <a:pt x="1" y="43327"/>
                  </a:lnTo>
                  <a:lnTo>
                    <a:pt x="16063" y="52626"/>
                  </a:lnTo>
                  <a:lnTo>
                    <a:pt x="16063" y="93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5"/>
            <p:cNvSpPr/>
            <p:nvPr/>
          </p:nvSpPr>
          <p:spPr>
            <a:xfrm>
              <a:off x="6112150" y="3214092"/>
              <a:ext cx="226302" cy="741383"/>
            </a:xfrm>
            <a:custGeom>
              <a:avLst/>
              <a:gdLst/>
              <a:ahLst/>
              <a:cxnLst/>
              <a:rect l="l" t="t" r="r" b="b"/>
              <a:pathLst>
                <a:path w="16064" h="52627" extrusionOk="0">
                  <a:moveTo>
                    <a:pt x="16063" y="1"/>
                  </a:moveTo>
                  <a:lnTo>
                    <a:pt x="1" y="9300"/>
                  </a:lnTo>
                  <a:lnTo>
                    <a:pt x="1" y="52626"/>
                  </a:lnTo>
                  <a:lnTo>
                    <a:pt x="16063" y="43327"/>
                  </a:lnTo>
                  <a:lnTo>
                    <a:pt x="16063" y="1"/>
                  </a:lnTo>
                  <a:close/>
                </a:path>
              </a:pathLst>
            </a:custGeom>
            <a:solidFill>
              <a:srgbClr val="6CF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5"/>
            <p:cNvSpPr/>
            <p:nvPr/>
          </p:nvSpPr>
          <p:spPr>
            <a:xfrm>
              <a:off x="5885860" y="3083083"/>
              <a:ext cx="452575" cy="262027"/>
            </a:xfrm>
            <a:custGeom>
              <a:avLst/>
              <a:gdLst/>
              <a:ahLst/>
              <a:cxnLst/>
              <a:rect l="l" t="t" r="r" b="b"/>
              <a:pathLst>
                <a:path w="32126" h="18600" extrusionOk="0">
                  <a:moveTo>
                    <a:pt x="16063" y="1"/>
                  </a:moveTo>
                  <a:lnTo>
                    <a:pt x="1" y="9300"/>
                  </a:lnTo>
                  <a:lnTo>
                    <a:pt x="16063" y="18599"/>
                  </a:lnTo>
                  <a:lnTo>
                    <a:pt x="32125" y="9300"/>
                  </a:lnTo>
                  <a:lnTo>
                    <a:pt x="16063" y="1"/>
                  </a:lnTo>
                  <a:close/>
                </a:path>
              </a:pathLst>
            </a:custGeom>
            <a:solidFill>
              <a:srgbClr val="ABF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5"/>
            <p:cNvSpPr/>
            <p:nvPr/>
          </p:nvSpPr>
          <p:spPr>
            <a:xfrm>
              <a:off x="6104712" y="3345116"/>
              <a:ext cx="14905" cy="610369"/>
            </a:xfrm>
            <a:custGeom>
              <a:avLst/>
              <a:gdLst/>
              <a:ahLst/>
              <a:cxnLst/>
              <a:rect l="l" t="t" r="r" b="b"/>
              <a:pathLst>
                <a:path w="1058" h="43327" extrusionOk="0">
                  <a:moveTo>
                    <a:pt x="529" y="0"/>
                  </a:moveTo>
                  <a:cubicBezTo>
                    <a:pt x="529" y="0"/>
                    <a:pt x="423" y="2642"/>
                    <a:pt x="318" y="6763"/>
                  </a:cubicBezTo>
                  <a:cubicBezTo>
                    <a:pt x="212" y="10779"/>
                    <a:pt x="212" y="16274"/>
                    <a:pt x="106" y="21663"/>
                  </a:cubicBezTo>
                  <a:cubicBezTo>
                    <a:pt x="106" y="27052"/>
                    <a:pt x="106" y="32547"/>
                    <a:pt x="0" y="36563"/>
                  </a:cubicBezTo>
                  <a:cubicBezTo>
                    <a:pt x="0" y="38571"/>
                    <a:pt x="0" y="40262"/>
                    <a:pt x="0" y="41530"/>
                  </a:cubicBezTo>
                  <a:cubicBezTo>
                    <a:pt x="0" y="42058"/>
                    <a:pt x="0" y="42586"/>
                    <a:pt x="106" y="42903"/>
                  </a:cubicBezTo>
                  <a:cubicBezTo>
                    <a:pt x="212" y="43220"/>
                    <a:pt x="529" y="43326"/>
                    <a:pt x="529" y="43326"/>
                  </a:cubicBezTo>
                  <a:cubicBezTo>
                    <a:pt x="529" y="43326"/>
                    <a:pt x="740" y="43220"/>
                    <a:pt x="846" y="42903"/>
                  </a:cubicBezTo>
                  <a:cubicBezTo>
                    <a:pt x="1057" y="42586"/>
                    <a:pt x="952" y="42058"/>
                    <a:pt x="952" y="41530"/>
                  </a:cubicBezTo>
                  <a:cubicBezTo>
                    <a:pt x="952" y="40262"/>
                    <a:pt x="952" y="38571"/>
                    <a:pt x="952" y="36563"/>
                  </a:cubicBezTo>
                  <a:cubicBezTo>
                    <a:pt x="952" y="32547"/>
                    <a:pt x="952" y="27052"/>
                    <a:pt x="846" y="21663"/>
                  </a:cubicBezTo>
                  <a:cubicBezTo>
                    <a:pt x="846" y="16274"/>
                    <a:pt x="740" y="10779"/>
                    <a:pt x="635" y="6763"/>
                  </a:cubicBezTo>
                  <a:cubicBezTo>
                    <a:pt x="529" y="2642"/>
                    <a:pt x="529" y="0"/>
                    <a:pt x="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5"/>
            <p:cNvSpPr/>
            <p:nvPr/>
          </p:nvSpPr>
          <p:spPr>
            <a:xfrm>
              <a:off x="6112150" y="3210711"/>
              <a:ext cx="227781" cy="134409"/>
            </a:xfrm>
            <a:custGeom>
              <a:avLst/>
              <a:gdLst/>
              <a:ahLst/>
              <a:cxnLst/>
              <a:rect l="l" t="t" r="r" b="b"/>
              <a:pathLst>
                <a:path w="16169" h="9541" extrusionOk="0">
                  <a:moveTo>
                    <a:pt x="15625" y="1"/>
                  </a:moveTo>
                  <a:cubicBezTo>
                    <a:pt x="15454" y="1"/>
                    <a:pt x="15283" y="155"/>
                    <a:pt x="15112" y="241"/>
                  </a:cubicBezTo>
                  <a:cubicBezTo>
                    <a:pt x="14689" y="452"/>
                    <a:pt x="14055" y="875"/>
                    <a:pt x="13316" y="1298"/>
                  </a:cubicBezTo>
                  <a:cubicBezTo>
                    <a:pt x="11836" y="2143"/>
                    <a:pt x="9828" y="3305"/>
                    <a:pt x="7821" y="4573"/>
                  </a:cubicBezTo>
                  <a:cubicBezTo>
                    <a:pt x="5919" y="5736"/>
                    <a:pt x="3911" y="7004"/>
                    <a:pt x="2431" y="7955"/>
                  </a:cubicBezTo>
                  <a:cubicBezTo>
                    <a:pt x="952" y="8906"/>
                    <a:pt x="1" y="9540"/>
                    <a:pt x="1" y="9540"/>
                  </a:cubicBezTo>
                  <a:cubicBezTo>
                    <a:pt x="1" y="9540"/>
                    <a:pt x="1058" y="9012"/>
                    <a:pt x="2537" y="8272"/>
                  </a:cubicBezTo>
                  <a:cubicBezTo>
                    <a:pt x="4122" y="7427"/>
                    <a:pt x="6130" y="6370"/>
                    <a:pt x="8243" y="5207"/>
                  </a:cubicBezTo>
                  <a:cubicBezTo>
                    <a:pt x="10251" y="4151"/>
                    <a:pt x="12259" y="2988"/>
                    <a:pt x="13844" y="2143"/>
                  </a:cubicBezTo>
                  <a:cubicBezTo>
                    <a:pt x="14584" y="1720"/>
                    <a:pt x="15218" y="1298"/>
                    <a:pt x="15640" y="1086"/>
                  </a:cubicBezTo>
                  <a:cubicBezTo>
                    <a:pt x="15852" y="875"/>
                    <a:pt x="16063" y="875"/>
                    <a:pt x="16063" y="663"/>
                  </a:cubicBezTo>
                  <a:cubicBezTo>
                    <a:pt x="16169" y="452"/>
                    <a:pt x="16063" y="241"/>
                    <a:pt x="16063" y="241"/>
                  </a:cubicBezTo>
                  <a:cubicBezTo>
                    <a:pt x="16063" y="241"/>
                    <a:pt x="15852" y="29"/>
                    <a:pt x="15746" y="29"/>
                  </a:cubicBezTo>
                  <a:cubicBezTo>
                    <a:pt x="15706" y="9"/>
                    <a:pt x="15665" y="1"/>
                    <a:pt x="15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5"/>
            <p:cNvSpPr/>
            <p:nvPr/>
          </p:nvSpPr>
          <p:spPr>
            <a:xfrm>
              <a:off x="5129559" y="3126265"/>
              <a:ext cx="226288" cy="829204"/>
            </a:xfrm>
            <a:custGeom>
              <a:avLst/>
              <a:gdLst/>
              <a:ahLst/>
              <a:cxnLst/>
              <a:rect l="l" t="t" r="r" b="b"/>
              <a:pathLst>
                <a:path w="16063" h="58861" extrusionOk="0">
                  <a:moveTo>
                    <a:pt x="1" y="0"/>
                  </a:moveTo>
                  <a:lnTo>
                    <a:pt x="1" y="49561"/>
                  </a:lnTo>
                  <a:lnTo>
                    <a:pt x="16063" y="58860"/>
                  </a:lnTo>
                  <a:lnTo>
                    <a:pt x="16063" y="92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5"/>
            <p:cNvSpPr/>
            <p:nvPr/>
          </p:nvSpPr>
          <p:spPr>
            <a:xfrm>
              <a:off x="5355849" y="3126265"/>
              <a:ext cx="226302" cy="829204"/>
            </a:xfrm>
            <a:custGeom>
              <a:avLst/>
              <a:gdLst/>
              <a:ahLst/>
              <a:cxnLst/>
              <a:rect l="l" t="t" r="r" b="b"/>
              <a:pathLst>
                <a:path w="16064" h="58861" extrusionOk="0">
                  <a:moveTo>
                    <a:pt x="16063" y="0"/>
                  </a:moveTo>
                  <a:lnTo>
                    <a:pt x="1" y="9299"/>
                  </a:lnTo>
                  <a:lnTo>
                    <a:pt x="1" y="58860"/>
                  </a:lnTo>
                  <a:lnTo>
                    <a:pt x="16063" y="49561"/>
                  </a:lnTo>
                  <a:lnTo>
                    <a:pt x="16063" y="0"/>
                  </a:lnTo>
                  <a:close/>
                </a:path>
              </a:pathLst>
            </a:custGeom>
            <a:solidFill>
              <a:srgbClr val="6CF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5"/>
            <p:cNvSpPr/>
            <p:nvPr/>
          </p:nvSpPr>
          <p:spPr>
            <a:xfrm>
              <a:off x="5129559" y="2995241"/>
              <a:ext cx="452575" cy="262028"/>
            </a:xfrm>
            <a:custGeom>
              <a:avLst/>
              <a:gdLst/>
              <a:ahLst/>
              <a:cxnLst/>
              <a:rect l="l" t="t" r="r" b="b"/>
              <a:pathLst>
                <a:path w="32126" h="18600" extrusionOk="0">
                  <a:moveTo>
                    <a:pt x="16063" y="1"/>
                  </a:moveTo>
                  <a:lnTo>
                    <a:pt x="1" y="9300"/>
                  </a:lnTo>
                  <a:lnTo>
                    <a:pt x="16063" y="18599"/>
                  </a:lnTo>
                  <a:lnTo>
                    <a:pt x="32125" y="9300"/>
                  </a:lnTo>
                  <a:lnTo>
                    <a:pt x="16063" y="1"/>
                  </a:lnTo>
                  <a:close/>
                </a:path>
              </a:pathLst>
            </a:custGeom>
            <a:solidFill>
              <a:srgbClr val="ABF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5"/>
            <p:cNvSpPr/>
            <p:nvPr/>
          </p:nvSpPr>
          <p:spPr>
            <a:xfrm>
              <a:off x="5348410" y="3257274"/>
              <a:ext cx="14905" cy="698205"/>
            </a:xfrm>
            <a:custGeom>
              <a:avLst/>
              <a:gdLst/>
              <a:ahLst/>
              <a:cxnLst/>
              <a:rect l="l" t="t" r="r" b="b"/>
              <a:pathLst>
                <a:path w="1058" h="49562" extrusionOk="0">
                  <a:moveTo>
                    <a:pt x="529" y="0"/>
                  </a:moveTo>
                  <a:cubicBezTo>
                    <a:pt x="529" y="0"/>
                    <a:pt x="423" y="3065"/>
                    <a:pt x="423" y="7820"/>
                  </a:cubicBezTo>
                  <a:cubicBezTo>
                    <a:pt x="212" y="12364"/>
                    <a:pt x="212" y="18599"/>
                    <a:pt x="106" y="24833"/>
                  </a:cubicBezTo>
                  <a:cubicBezTo>
                    <a:pt x="106" y="30963"/>
                    <a:pt x="106" y="37197"/>
                    <a:pt x="1" y="41847"/>
                  </a:cubicBezTo>
                  <a:cubicBezTo>
                    <a:pt x="1" y="44172"/>
                    <a:pt x="1" y="46074"/>
                    <a:pt x="1" y="47448"/>
                  </a:cubicBezTo>
                  <a:cubicBezTo>
                    <a:pt x="1" y="48187"/>
                    <a:pt x="1" y="48716"/>
                    <a:pt x="106" y="49033"/>
                  </a:cubicBezTo>
                  <a:cubicBezTo>
                    <a:pt x="318" y="49350"/>
                    <a:pt x="529" y="49561"/>
                    <a:pt x="529" y="49561"/>
                  </a:cubicBezTo>
                  <a:cubicBezTo>
                    <a:pt x="529" y="49561"/>
                    <a:pt x="740" y="49350"/>
                    <a:pt x="846" y="49033"/>
                  </a:cubicBezTo>
                  <a:cubicBezTo>
                    <a:pt x="1057" y="48716"/>
                    <a:pt x="1057" y="48187"/>
                    <a:pt x="1057" y="47448"/>
                  </a:cubicBezTo>
                  <a:cubicBezTo>
                    <a:pt x="952" y="46074"/>
                    <a:pt x="952" y="44172"/>
                    <a:pt x="952" y="41847"/>
                  </a:cubicBezTo>
                  <a:cubicBezTo>
                    <a:pt x="952" y="37197"/>
                    <a:pt x="952" y="30963"/>
                    <a:pt x="952" y="24833"/>
                  </a:cubicBezTo>
                  <a:cubicBezTo>
                    <a:pt x="846" y="18599"/>
                    <a:pt x="846" y="12470"/>
                    <a:pt x="635" y="7820"/>
                  </a:cubicBezTo>
                  <a:cubicBezTo>
                    <a:pt x="635" y="3170"/>
                    <a:pt x="529" y="0"/>
                    <a:pt x="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5"/>
            <p:cNvSpPr/>
            <p:nvPr/>
          </p:nvSpPr>
          <p:spPr>
            <a:xfrm>
              <a:off x="5355849" y="3122869"/>
              <a:ext cx="227781" cy="134409"/>
            </a:xfrm>
            <a:custGeom>
              <a:avLst/>
              <a:gdLst/>
              <a:ahLst/>
              <a:cxnLst/>
              <a:rect l="l" t="t" r="r" b="b"/>
              <a:pathLst>
                <a:path w="16169" h="9541" extrusionOk="0">
                  <a:moveTo>
                    <a:pt x="15635" y="1"/>
                  </a:moveTo>
                  <a:cubicBezTo>
                    <a:pt x="15491" y="1"/>
                    <a:pt x="15389" y="156"/>
                    <a:pt x="15218" y="241"/>
                  </a:cubicBezTo>
                  <a:cubicBezTo>
                    <a:pt x="14690" y="452"/>
                    <a:pt x="14055" y="875"/>
                    <a:pt x="13316" y="1298"/>
                  </a:cubicBezTo>
                  <a:cubicBezTo>
                    <a:pt x="11836" y="2143"/>
                    <a:pt x="9829" y="3411"/>
                    <a:pt x="7821" y="4574"/>
                  </a:cubicBezTo>
                  <a:cubicBezTo>
                    <a:pt x="5919" y="5842"/>
                    <a:pt x="3911" y="7004"/>
                    <a:pt x="2431" y="7955"/>
                  </a:cubicBezTo>
                  <a:cubicBezTo>
                    <a:pt x="952" y="8906"/>
                    <a:pt x="1" y="9540"/>
                    <a:pt x="1" y="9540"/>
                  </a:cubicBezTo>
                  <a:cubicBezTo>
                    <a:pt x="1" y="9540"/>
                    <a:pt x="1058" y="9118"/>
                    <a:pt x="2643" y="8272"/>
                  </a:cubicBezTo>
                  <a:cubicBezTo>
                    <a:pt x="4122" y="7533"/>
                    <a:pt x="6236" y="6370"/>
                    <a:pt x="8243" y="5313"/>
                  </a:cubicBezTo>
                  <a:cubicBezTo>
                    <a:pt x="10251" y="4151"/>
                    <a:pt x="12365" y="2989"/>
                    <a:pt x="13844" y="2143"/>
                  </a:cubicBezTo>
                  <a:cubicBezTo>
                    <a:pt x="14584" y="1720"/>
                    <a:pt x="15218" y="1403"/>
                    <a:pt x="15641" y="1086"/>
                  </a:cubicBezTo>
                  <a:cubicBezTo>
                    <a:pt x="15852" y="981"/>
                    <a:pt x="16063" y="875"/>
                    <a:pt x="16063" y="664"/>
                  </a:cubicBezTo>
                  <a:cubicBezTo>
                    <a:pt x="16169" y="558"/>
                    <a:pt x="16063" y="241"/>
                    <a:pt x="16063" y="241"/>
                  </a:cubicBezTo>
                  <a:cubicBezTo>
                    <a:pt x="16063" y="261"/>
                    <a:pt x="16059" y="270"/>
                    <a:pt x="16052" y="270"/>
                  </a:cubicBezTo>
                  <a:cubicBezTo>
                    <a:pt x="16019" y="270"/>
                    <a:pt x="15917" y="115"/>
                    <a:pt x="15746" y="30"/>
                  </a:cubicBezTo>
                  <a:cubicBezTo>
                    <a:pt x="15706" y="10"/>
                    <a:pt x="15669" y="1"/>
                    <a:pt x="156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5"/>
            <p:cNvSpPr/>
            <p:nvPr/>
          </p:nvSpPr>
          <p:spPr>
            <a:xfrm>
              <a:off x="5507710" y="3519293"/>
              <a:ext cx="226288" cy="655026"/>
            </a:xfrm>
            <a:custGeom>
              <a:avLst/>
              <a:gdLst/>
              <a:ahLst/>
              <a:cxnLst/>
              <a:rect l="l" t="t" r="r" b="b"/>
              <a:pathLst>
                <a:path w="16063" h="46497" extrusionOk="0">
                  <a:moveTo>
                    <a:pt x="1" y="1"/>
                  </a:moveTo>
                  <a:lnTo>
                    <a:pt x="1" y="37198"/>
                  </a:lnTo>
                  <a:lnTo>
                    <a:pt x="16063" y="46497"/>
                  </a:lnTo>
                  <a:lnTo>
                    <a:pt x="16063" y="93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5"/>
            <p:cNvSpPr/>
            <p:nvPr/>
          </p:nvSpPr>
          <p:spPr>
            <a:xfrm>
              <a:off x="5734000" y="3519293"/>
              <a:ext cx="226302" cy="655026"/>
            </a:xfrm>
            <a:custGeom>
              <a:avLst/>
              <a:gdLst/>
              <a:ahLst/>
              <a:cxnLst/>
              <a:rect l="l" t="t" r="r" b="b"/>
              <a:pathLst>
                <a:path w="16064" h="46497" extrusionOk="0">
                  <a:moveTo>
                    <a:pt x="16063" y="1"/>
                  </a:moveTo>
                  <a:lnTo>
                    <a:pt x="1" y="9300"/>
                  </a:lnTo>
                  <a:lnTo>
                    <a:pt x="1" y="46497"/>
                  </a:lnTo>
                  <a:lnTo>
                    <a:pt x="16063" y="37198"/>
                  </a:lnTo>
                  <a:lnTo>
                    <a:pt x="16063" y="1"/>
                  </a:lnTo>
                  <a:close/>
                </a:path>
              </a:pathLst>
            </a:custGeom>
            <a:solidFill>
              <a:srgbClr val="6CF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5"/>
            <p:cNvSpPr/>
            <p:nvPr/>
          </p:nvSpPr>
          <p:spPr>
            <a:xfrm>
              <a:off x="5507710" y="3388283"/>
              <a:ext cx="452575" cy="262028"/>
            </a:xfrm>
            <a:custGeom>
              <a:avLst/>
              <a:gdLst/>
              <a:ahLst/>
              <a:cxnLst/>
              <a:rect l="l" t="t" r="r" b="b"/>
              <a:pathLst>
                <a:path w="32126" h="18600" extrusionOk="0">
                  <a:moveTo>
                    <a:pt x="16063" y="1"/>
                  </a:moveTo>
                  <a:lnTo>
                    <a:pt x="1" y="9300"/>
                  </a:lnTo>
                  <a:lnTo>
                    <a:pt x="16063" y="18599"/>
                  </a:lnTo>
                  <a:lnTo>
                    <a:pt x="32125" y="9300"/>
                  </a:lnTo>
                  <a:lnTo>
                    <a:pt x="16063" y="1"/>
                  </a:lnTo>
                  <a:close/>
                </a:path>
              </a:pathLst>
            </a:custGeom>
            <a:solidFill>
              <a:srgbClr val="ABF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5"/>
            <p:cNvSpPr/>
            <p:nvPr/>
          </p:nvSpPr>
          <p:spPr>
            <a:xfrm>
              <a:off x="5726561" y="3650316"/>
              <a:ext cx="14905" cy="524013"/>
            </a:xfrm>
            <a:custGeom>
              <a:avLst/>
              <a:gdLst/>
              <a:ahLst/>
              <a:cxnLst/>
              <a:rect l="l" t="t" r="r" b="b"/>
              <a:pathLst>
                <a:path w="1058" h="37197" extrusionOk="0">
                  <a:moveTo>
                    <a:pt x="529" y="0"/>
                  </a:moveTo>
                  <a:cubicBezTo>
                    <a:pt x="529" y="0"/>
                    <a:pt x="423" y="2325"/>
                    <a:pt x="423" y="5812"/>
                  </a:cubicBezTo>
                  <a:cubicBezTo>
                    <a:pt x="318" y="9299"/>
                    <a:pt x="212" y="13949"/>
                    <a:pt x="106" y="18599"/>
                  </a:cubicBezTo>
                  <a:cubicBezTo>
                    <a:pt x="106" y="23248"/>
                    <a:pt x="106" y="27898"/>
                    <a:pt x="106" y="31385"/>
                  </a:cubicBezTo>
                  <a:cubicBezTo>
                    <a:pt x="1" y="33076"/>
                    <a:pt x="1" y="34555"/>
                    <a:pt x="1" y="35612"/>
                  </a:cubicBezTo>
                  <a:cubicBezTo>
                    <a:pt x="1" y="36035"/>
                    <a:pt x="1" y="36457"/>
                    <a:pt x="106" y="36774"/>
                  </a:cubicBezTo>
                  <a:cubicBezTo>
                    <a:pt x="318" y="36986"/>
                    <a:pt x="529" y="37197"/>
                    <a:pt x="529" y="37197"/>
                  </a:cubicBezTo>
                  <a:cubicBezTo>
                    <a:pt x="529" y="37197"/>
                    <a:pt x="740" y="36986"/>
                    <a:pt x="952" y="36774"/>
                  </a:cubicBezTo>
                  <a:cubicBezTo>
                    <a:pt x="1057" y="36457"/>
                    <a:pt x="1057" y="36035"/>
                    <a:pt x="1057" y="35612"/>
                  </a:cubicBezTo>
                  <a:cubicBezTo>
                    <a:pt x="1057" y="34555"/>
                    <a:pt x="1057" y="33076"/>
                    <a:pt x="952" y="31385"/>
                  </a:cubicBezTo>
                  <a:cubicBezTo>
                    <a:pt x="952" y="27898"/>
                    <a:pt x="952" y="23248"/>
                    <a:pt x="952" y="18599"/>
                  </a:cubicBezTo>
                  <a:cubicBezTo>
                    <a:pt x="846" y="13949"/>
                    <a:pt x="740" y="9299"/>
                    <a:pt x="635" y="5812"/>
                  </a:cubicBezTo>
                  <a:cubicBezTo>
                    <a:pt x="635" y="2325"/>
                    <a:pt x="529" y="0"/>
                    <a:pt x="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5"/>
            <p:cNvSpPr/>
            <p:nvPr/>
          </p:nvSpPr>
          <p:spPr>
            <a:xfrm>
              <a:off x="5734000" y="3515911"/>
              <a:ext cx="227781" cy="134409"/>
            </a:xfrm>
            <a:custGeom>
              <a:avLst/>
              <a:gdLst/>
              <a:ahLst/>
              <a:cxnLst/>
              <a:rect l="l" t="t" r="r" b="b"/>
              <a:pathLst>
                <a:path w="16169" h="9541" extrusionOk="0">
                  <a:moveTo>
                    <a:pt x="15634" y="1"/>
                  </a:moveTo>
                  <a:cubicBezTo>
                    <a:pt x="15487" y="1"/>
                    <a:pt x="15369" y="155"/>
                    <a:pt x="15112" y="241"/>
                  </a:cubicBezTo>
                  <a:cubicBezTo>
                    <a:pt x="14689" y="452"/>
                    <a:pt x="14055" y="875"/>
                    <a:pt x="13316" y="1298"/>
                  </a:cubicBezTo>
                  <a:cubicBezTo>
                    <a:pt x="11836" y="2143"/>
                    <a:pt x="9829" y="3305"/>
                    <a:pt x="7821" y="4573"/>
                  </a:cubicBezTo>
                  <a:cubicBezTo>
                    <a:pt x="5919" y="5736"/>
                    <a:pt x="3911" y="7004"/>
                    <a:pt x="2431" y="7955"/>
                  </a:cubicBezTo>
                  <a:cubicBezTo>
                    <a:pt x="952" y="8906"/>
                    <a:pt x="1" y="9540"/>
                    <a:pt x="1" y="9540"/>
                  </a:cubicBezTo>
                  <a:cubicBezTo>
                    <a:pt x="1" y="9540"/>
                    <a:pt x="1058" y="9012"/>
                    <a:pt x="2643" y="8272"/>
                  </a:cubicBezTo>
                  <a:cubicBezTo>
                    <a:pt x="4122" y="7427"/>
                    <a:pt x="6236" y="6370"/>
                    <a:pt x="8243" y="5207"/>
                  </a:cubicBezTo>
                  <a:cubicBezTo>
                    <a:pt x="10251" y="4151"/>
                    <a:pt x="12259" y="2988"/>
                    <a:pt x="13844" y="2143"/>
                  </a:cubicBezTo>
                  <a:cubicBezTo>
                    <a:pt x="14584" y="1720"/>
                    <a:pt x="15218" y="1298"/>
                    <a:pt x="15641" y="1086"/>
                  </a:cubicBezTo>
                  <a:cubicBezTo>
                    <a:pt x="15852" y="980"/>
                    <a:pt x="16063" y="875"/>
                    <a:pt x="16063" y="663"/>
                  </a:cubicBezTo>
                  <a:cubicBezTo>
                    <a:pt x="16169" y="452"/>
                    <a:pt x="16063" y="241"/>
                    <a:pt x="16063" y="241"/>
                  </a:cubicBezTo>
                  <a:cubicBezTo>
                    <a:pt x="16063" y="241"/>
                    <a:pt x="15958" y="29"/>
                    <a:pt x="15746" y="29"/>
                  </a:cubicBezTo>
                  <a:cubicBezTo>
                    <a:pt x="15706" y="9"/>
                    <a:pt x="15669" y="1"/>
                    <a:pt x="15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5"/>
            <p:cNvSpPr/>
            <p:nvPr/>
          </p:nvSpPr>
          <p:spPr>
            <a:xfrm>
              <a:off x="4715271" y="2754623"/>
              <a:ext cx="531874" cy="656675"/>
            </a:xfrm>
            <a:custGeom>
              <a:avLst/>
              <a:gdLst/>
              <a:ahLst/>
              <a:cxnLst/>
              <a:rect l="l" t="t" r="r" b="b"/>
              <a:pathLst>
                <a:path w="37755" h="46614" extrusionOk="0">
                  <a:moveTo>
                    <a:pt x="3114" y="0"/>
                  </a:moveTo>
                  <a:cubicBezTo>
                    <a:pt x="1375" y="0"/>
                    <a:pt x="0" y="1667"/>
                    <a:pt x="664" y="5456"/>
                  </a:cubicBezTo>
                  <a:cubicBezTo>
                    <a:pt x="1403" y="9894"/>
                    <a:pt x="3622" y="17397"/>
                    <a:pt x="6159" y="22786"/>
                  </a:cubicBezTo>
                  <a:cubicBezTo>
                    <a:pt x="7427" y="25428"/>
                    <a:pt x="9751" y="29444"/>
                    <a:pt x="13873" y="33776"/>
                  </a:cubicBezTo>
                  <a:cubicBezTo>
                    <a:pt x="16726" y="36735"/>
                    <a:pt x="19473" y="38531"/>
                    <a:pt x="23066" y="40856"/>
                  </a:cubicBezTo>
                  <a:cubicBezTo>
                    <a:pt x="24017" y="41490"/>
                    <a:pt x="24546" y="42124"/>
                    <a:pt x="26236" y="43498"/>
                  </a:cubicBezTo>
                  <a:cubicBezTo>
                    <a:pt x="27927" y="44978"/>
                    <a:pt x="30146" y="46140"/>
                    <a:pt x="31943" y="46457"/>
                  </a:cubicBezTo>
                  <a:cubicBezTo>
                    <a:pt x="32569" y="46567"/>
                    <a:pt x="33067" y="46614"/>
                    <a:pt x="33459" y="46614"/>
                  </a:cubicBezTo>
                  <a:cubicBezTo>
                    <a:pt x="34191" y="46614"/>
                    <a:pt x="34553" y="46452"/>
                    <a:pt x="34690" y="46246"/>
                  </a:cubicBezTo>
                  <a:cubicBezTo>
                    <a:pt x="34902" y="45823"/>
                    <a:pt x="34690" y="45400"/>
                    <a:pt x="33845" y="45189"/>
                  </a:cubicBezTo>
                  <a:cubicBezTo>
                    <a:pt x="33000" y="44978"/>
                    <a:pt x="31626" y="44661"/>
                    <a:pt x="30146" y="43709"/>
                  </a:cubicBezTo>
                  <a:lnTo>
                    <a:pt x="30146" y="43709"/>
                  </a:lnTo>
                  <a:cubicBezTo>
                    <a:pt x="30147" y="43710"/>
                    <a:pt x="31943" y="44344"/>
                    <a:pt x="33000" y="44555"/>
                  </a:cubicBezTo>
                  <a:cubicBezTo>
                    <a:pt x="34056" y="44766"/>
                    <a:pt x="35113" y="44872"/>
                    <a:pt x="35853" y="44872"/>
                  </a:cubicBezTo>
                  <a:cubicBezTo>
                    <a:pt x="36804" y="44872"/>
                    <a:pt x="37649" y="43604"/>
                    <a:pt x="36804" y="43392"/>
                  </a:cubicBezTo>
                  <a:cubicBezTo>
                    <a:pt x="35958" y="43181"/>
                    <a:pt x="35324" y="43181"/>
                    <a:pt x="33739" y="42758"/>
                  </a:cubicBezTo>
                  <a:cubicBezTo>
                    <a:pt x="32260" y="42441"/>
                    <a:pt x="31309" y="41807"/>
                    <a:pt x="31309" y="41807"/>
                  </a:cubicBezTo>
                  <a:lnTo>
                    <a:pt x="31309" y="41807"/>
                  </a:lnTo>
                  <a:cubicBezTo>
                    <a:pt x="31309" y="41807"/>
                    <a:pt x="33000" y="42230"/>
                    <a:pt x="34585" y="42230"/>
                  </a:cubicBezTo>
                  <a:cubicBezTo>
                    <a:pt x="36064" y="42230"/>
                    <a:pt x="36698" y="41913"/>
                    <a:pt x="37121" y="41702"/>
                  </a:cubicBezTo>
                  <a:cubicBezTo>
                    <a:pt x="37438" y="41490"/>
                    <a:pt x="37755" y="40645"/>
                    <a:pt x="36698" y="40434"/>
                  </a:cubicBezTo>
                  <a:cubicBezTo>
                    <a:pt x="35747" y="40328"/>
                    <a:pt x="34479" y="40539"/>
                    <a:pt x="32788" y="39905"/>
                  </a:cubicBezTo>
                  <a:cubicBezTo>
                    <a:pt x="31520" y="39483"/>
                    <a:pt x="30675" y="39060"/>
                    <a:pt x="30886" y="38848"/>
                  </a:cubicBezTo>
                  <a:cubicBezTo>
                    <a:pt x="30918" y="38833"/>
                    <a:pt x="30962" y="38826"/>
                    <a:pt x="31017" y="38826"/>
                  </a:cubicBezTo>
                  <a:cubicBezTo>
                    <a:pt x="31233" y="38826"/>
                    <a:pt x="31627" y="38923"/>
                    <a:pt x="32176" y="38923"/>
                  </a:cubicBezTo>
                  <a:cubicBezTo>
                    <a:pt x="32420" y="38923"/>
                    <a:pt x="32695" y="38904"/>
                    <a:pt x="33000" y="38848"/>
                  </a:cubicBezTo>
                  <a:cubicBezTo>
                    <a:pt x="34056" y="38743"/>
                    <a:pt x="35007" y="37897"/>
                    <a:pt x="34902" y="37263"/>
                  </a:cubicBezTo>
                  <a:cubicBezTo>
                    <a:pt x="34838" y="36883"/>
                    <a:pt x="34813" y="36807"/>
                    <a:pt x="34552" y="36807"/>
                  </a:cubicBezTo>
                  <a:cubicBezTo>
                    <a:pt x="34378" y="36807"/>
                    <a:pt x="34099" y="36841"/>
                    <a:pt x="33634" y="36841"/>
                  </a:cubicBezTo>
                  <a:cubicBezTo>
                    <a:pt x="32600" y="36841"/>
                    <a:pt x="31651" y="36507"/>
                    <a:pt x="30339" y="36507"/>
                  </a:cubicBezTo>
                  <a:cubicBezTo>
                    <a:pt x="30175" y="36507"/>
                    <a:pt x="30005" y="36512"/>
                    <a:pt x="29829" y="36524"/>
                  </a:cubicBezTo>
                  <a:cubicBezTo>
                    <a:pt x="29168" y="36571"/>
                    <a:pt x="28696" y="36618"/>
                    <a:pt x="28264" y="36618"/>
                  </a:cubicBezTo>
                  <a:cubicBezTo>
                    <a:pt x="27729" y="36618"/>
                    <a:pt x="27254" y="36546"/>
                    <a:pt x="26553" y="36312"/>
                  </a:cubicBezTo>
                  <a:cubicBezTo>
                    <a:pt x="25180" y="35784"/>
                    <a:pt x="21904" y="33142"/>
                    <a:pt x="19156" y="30289"/>
                  </a:cubicBezTo>
                  <a:cubicBezTo>
                    <a:pt x="15986" y="27013"/>
                    <a:pt x="13027" y="21729"/>
                    <a:pt x="12182" y="19299"/>
                  </a:cubicBezTo>
                  <a:cubicBezTo>
                    <a:pt x="10280" y="14332"/>
                    <a:pt x="8695" y="6935"/>
                    <a:pt x="7849" y="4082"/>
                  </a:cubicBezTo>
                  <a:cubicBezTo>
                    <a:pt x="6898" y="1123"/>
                    <a:pt x="5525" y="489"/>
                    <a:pt x="3728" y="66"/>
                  </a:cubicBezTo>
                  <a:cubicBezTo>
                    <a:pt x="3520" y="23"/>
                    <a:pt x="3314" y="0"/>
                    <a:pt x="31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5"/>
            <p:cNvSpPr/>
            <p:nvPr/>
          </p:nvSpPr>
          <p:spPr>
            <a:xfrm>
              <a:off x="4703775" y="2747945"/>
              <a:ext cx="165246" cy="260703"/>
            </a:xfrm>
            <a:custGeom>
              <a:avLst/>
              <a:gdLst/>
              <a:ahLst/>
              <a:cxnLst/>
              <a:rect l="l" t="t" r="r" b="b"/>
              <a:pathLst>
                <a:path w="11730" h="18506" extrusionOk="0">
                  <a:moveTo>
                    <a:pt x="4848" y="0"/>
                  </a:moveTo>
                  <a:cubicBezTo>
                    <a:pt x="4358" y="0"/>
                    <a:pt x="3833" y="102"/>
                    <a:pt x="3276" y="329"/>
                  </a:cubicBezTo>
                  <a:cubicBezTo>
                    <a:pt x="1057" y="1280"/>
                    <a:pt x="0" y="3605"/>
                    <a:pt x="951" y="7832"/>
                  </a:cubicBezTo>
                  <a:cubicBezTo>
                    <a:pt x="1797" y="12059"/>
                    <a:pt x="3487" y="18505"/>
                    <a:pt x="3487" y="18505"/>
                  </a:cubicBezTo>
                  <a:cubicBezTo>
                    <a:pt x="3487" y="18505"/>
                    <a:pt x="3501" y="18505"/>
                    <a:pt x="3527" y="18505"/>
                  </a:cubicBezTo>
                  <a:cubicBezTo>
                    <a:pt x="3958" y="18505"/>
                    <a:pt x="7844" y="18411"/>
                    <a:pt x="11730" y="15123"/>
                  </a:cubicBezTo>
                  <a:cubicBezTo>
                    <a:pt x="11730" y="15123"/>
                    <a:pt x="9722" y="5930"/>
                    <a:pt x="8982" y="3605"/>
                  </a:cubicBezTo>
                  <a:cubicBezTo>
                    <a:pt x="8302" y="1734"/>
                    <a:pt x="6869" y="0"/>
                    <a:pt x="4848" y="0"/>
                  </a:cubicBez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9" name="Google Shape;3519;p35"/>
          <p:cNvSpPr txBox="1">
            <a:spLocks noGrp="1"/>
          </p:cNvSpPr>
          <p:nvPr>
            <p:ph type="ctrTitle"/>
          </p:nvPr>
        </p:nvSpPr>
        <p:spPr>
          <a:xfrm>
            <a:off x="241227" y="515384"/>
            <a:ext cx="5297456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b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s-CO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INSTITUCIÓN</a:t>
            </a:r>
            <a:br>
              <a:rPr lang="es-CO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CO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EDUCATIVA TECNICA</a:t>
            </a:r>
            <a:br>
              <a:rPr lang="es-CO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CO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SIMON BOLIVAR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520" name="Google Shape;3520;p35"/>
          <p:cNvSpPr txBox="1">
            <a:spLocks noGrp="1"/>
          </p:cNvSpPr>
          <p:nvPr>
            <p:ph type="subTitle" idx="1"/>
          </p:nvPr>
        </p:nvSpPr>
        <p:spPr>
          <a:xfrm>
            <a:off x="506355" y="2830382"/>
            <a:ext cx="47028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INFORME FINANCIERO</a:t>
            </a:r>
          </a:p>
          <a:p>
            <a:pPr algn="ctr"/>
            <a:r>
              <a:rPr lang="es-CO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VIGENCIA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0" name="Google Shape;3580;p40"/>
          <p:cNvGrpSpPr/>
          <p:nvPr/>
        </p:nvGrpSpPr>
        <p:grpSpPr>
          <a:xfrm flipH="1">
            <a:off x="720094" y="381959"/>
            <a:ext cx="2376219" cy="3368658"/>
            <a:chOff x="2063000" y="371300"/>
            <a:chExt cx="3383000" cy="4795925"/>
          </a:xfrm>
        </p:grpSpPr>
        <p:sp>
          <p:nvSpPr>
            <p:cNvPr id="3581" name="Google Shape;3581;p40"/>
            <p:cNvSpPr/>
            <p:nvPr/>
          </p:nvSpPr>
          <p:spPr>
            <a:xfrm>
              <a:off x="2649025" y="3895250"/>
              <a:ext cx="2215375" cy="1271975"/>
            </a:xfrm>
            <a:custGeom>
              <a:avLst/>
              <a:gdLst/>
              <a:ahLst/>
              <a:cxnLst/>
              <a:rect l="l" t="t" r="r" b="b"/>
              <a:pathLst>
                <a:path w="88615" h="50879" extrusionOk="0">
                  <a:moveTo>
                    <a:pt x="19623" y="0"/>
                  </a:moveTo>
                  <a:cubicBezTo>
                    <a:pt x="18247" y="0"/>
                    <a:pt x="16871" y="311"/>
                    <a:pt x="15805" y="933"/>
                  </a:cubicBezTo>
                  <a:lnTo>
                    <a:pt x="2131" y="8746"/>
                  </a:lnTo>
                  <a:cubicBezTo>
                    <a:pt x="0" y="9990"/>
                    <a:pt x="0" y="11943"/>
                    <a:pt x="2131" y="13186"/>
                  </a:cubicBezTo>
                  <a:lnTo>
                    <a:pt x="64641" y="49946"/>
                  </a:lnTo>
                  <a:cubicBezTo>
                    <a:pt x="65706" y="50568"/>
                    <a:pt x="67083" y="50878"/>
                    <a:pt x="68437" y="50878"/>
                  </a:cubicBezTo>
                  <a:cubicBezTo>
                    <a:pt x="69791" y="50878"/>
                    <a:pt x="71123" y="50568"/>
                    <a:pt x="72099" y="49946"/>
                  </a:cubicBezTo>
                  <a:lnTo>
                    <a:pt x="86484" y="41600"/>
                  </a:lnTo>
                  <a:cubicBezTo>
                    <a:pt x="88615" y="40534"/>
                    <a:pt x="88615" y="38581"/>
                    <a:pt x="86484" y="37338"/>
                  </a:cubicBezTo>
                  <a:lnTo>
                    <a:pt x="23441" y="933"/>
                  </a:lnTo>
                  <a:cubicBezTo>
                    <a:pt x="22376" y="311"/>
                    <a:pt x="21000" y="0"/>
                    <a:pt x="19623" y="0"/>
                  </a:cubicBezTo>
                  <a:close/>
                </a:path>
              </a:pathLst>
            </a:custGeom>
            <a:solidFill>
              <a:srgbClr val="6B9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0"/>
            <p:cNvSpPr/>
            <p:nvPr/>
          </p:nvSpPr>
          <p:spPr>
            <a:xfrm>
              <a:off x="2120700" y="2058350"/>
              <a:ext cx="834675" cy="581625"/>
            </a:xfrm>
            <a:custGeom>
              <a:avLst/>
              <a:gdLst/>
              <a:ahLst/>
              <a:cxnLst/>
              <a:rect l="l" t="t" r="r" b="b"/>
              <a:pathLst>
                <a:path w="33387" h="23265" extrusionOk="0">
                  <a:moveTo>
                    <a:pt x="29835" y="23264"/>
                  </a:moveTo>
                  <a:lnTo>
                    <a:pt x="33387" y="17226"/>
                  </a:lnTo>
                  <a:lnTo>
                    <a:pt x="3552" y="1"/>
                  </a:lnTo>
                  <a:lnTo>
                    <a:pt x="1" y="6039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0"/>
            <p:cNvSpPr/>
            <p:nvPr/>
          </p:nvSpPr>
          <p:spPr>
            <a:xfrm>
              <a:off x="2848800" y="2471250"/>
              <a:ext cx="124325" cy="182050"/>
            </a:xfrm>
            <a:custGeom>
              <a:avLst/>
              <a:gdLst/>
              <a:ahLst/>
              <a:cxnLst/>
              <a:rect l="l" t="t" r="r" b="b"/>
              <a:pathLst>
                <a:path w="4973" h="7282" extrusionOk="0">
                  <a:moveTo>
                    <a:pt x="2487" y="888"/>
                  </a:moveTo>
                  <a:cubicBezTo>
                    <a:pt x="1066" y="1598"/>
                    <a:pt x="1" y="3552"/>
                    <a:pt x="1" y="5150"/>
                  </a:cubicBezTo>
                  <a:cubicBezTo>
                    <a:pt x="1" y="6748"/>
                    <a:pt x="1066" y="7281"/>
                    <a:pt x="2487" y="6571"/>
                  </a:cubicBezTo>
                  <a:cubicBezTo>
                    <a:pt x="3907" y="5683"/>
                    <a:pt x="4973" y="3907"/>
                    <a:pt x="4973" y="2309"/>
                  </a:cubicBezTo>
                  <a:cubicBezTo>
                    <a:pt x="4973" y="710"/>
                    <a:pt x="3907" y="0"/>
                    <a:pt x="2487" y="888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0"/>
            <p:cNvSpPr/>
            <p:nvPr/>
          </p:nvSpPr>
          <p:spPr>
            <a:xfrm>
              <a:off x="2063000" y="2031725"/>
              <a:ext cx="199800" cy="199800"/>
            </a:xfrm>
            <a:custGeom>
              <a:avLst/>
              <a:gdLst/>
              <a:ahLst/>
              <a:cxnLst/>
              <a:rect l="l" t="t" r="r" b="b"/>
              <a:pathLst>
                <a:path w="7992" h="7992" extrusionOk="0">
                  <a:moveTo>
                    <a:pt x="5860" y="1066"/>
                  </a:moveTo>
                  <a:cubicBezTo>
                    <a:pt x="7459" y="1954"/>
                    <a:pt x="7991" y="4085"/>
                    <a:pt x="7103" y="5861"/>
                  </a:cubicBezTo>
                  <a:cubicBezTo>
                    <a:pt x="6038" y="7459"/>
                    <a:pt x="3907" y="7992"/>
                    <a:pt x="2309" y="7104"/>
                  </a:cubicBezTo>
                  <a:cubicBezTo>
                    <a:pt x="533" y="6038"/>
                    <a:pt x="0" y="3907"/>
                    <a:pt x="1066" y="2309"/>
                  </a:cubicBezTo>
                  <a:cubicBezTo>
                    <a:pt x="1954" y="533"/>
                    <a:pt x="4085" y="0"/>
                    <a:pt x="5860" y="1066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0"/>
            <p:cNvSpPr/>
            <p:nvPr/>
          </p:nvSpPr>
          <p:spPr>
            <a:xfrm>
              <a:off x="2120700" y="1672100"/>
              <a:ext cx="834675" cy="586075"/>
            </a:xfrm>
            <a:custGeom>
              <a:avLst/>
              <a:gdLst/>
              <a:ahLst/>
              <a:cxnLst/>
              <a:rect l="l" t="t" r="r" b="b"/>
              <a:pathLst>
                <a:path w="33387" h="23443" extrusionOk="0">
                  <a:moveTo>
                    <a:pt x="29835" y="23442"/>
                  </a:moveTo>
                  <a:lnTo>
                    <a:pt x="33387" y="17227"/>
                  </a:lnTo>
                  <a:lnTo>
                    <a:pt x="3552" y="1"/>
                  </a:lnTo>
                  <a:lnTo>
                    <a:pt x="1" y="6216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0"/>
            <p:cNvSpPr/>
            <p:nvPr/>
          </p:nvSpPr>
          <p:spPr>
            <a:xfrm>
              <a:off x="2848800" y="2089425"/>
              <a:ext cx="124325" cy="182050"/>
            </a:xfrm>
            <a:custGeom>
              <a:avLst/>
              <a:gdLst/>
              <a:ahLst/>
              <a:cxnLst/>
              <a:rect l="l" t="t" r="r" b="b"/>
              <a:pathLst>
                <a:path w="4973" h="7282" extrusionOk="0">
                  <a:moveTo>
                    <a:pt x="2487" y="711"/>
                  </a:moveTo>
                  <a:cubicBezTo>
                    <a:pt x="1066" y="1599"/>
                    <a:pt x="1" y="3553"/>
                    <a:pt x="1" y="5151"/>
                  </a:cubicBezTo>
                  <a:cubicBezTo>
                    <a:pt x="1" y="6571"/>
                    <a:pt x="1066" y="7282"/>
                    <a:pt x="2487" y="6571"/>
                  </a:cubicBezTo>
                  <a:cubicBezTo>
                    <a:pt x="3907" y="5684"/>
                    <a:pt x="4973" y="3730"/>
                    <a:pt x="4973" y="2132"/>
                  </a:cubicBezTo>
                  <a:cubicBezTo>
                    <a:pt x="4973" y="534"/>
                    <a:pt x="3907" y="1"/>
                    <a:pt x="2487" y="711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0"/>
            <p:cNvSpPr/>
            <p:nvPr/>
          </p:nvSpPr>
          <p:spPr>
            <a:xfrm>
              <a:off x="2063000" y="1649900"/>
              <a:ext cx="199800" cy="199825"/>
            </a:xfrm>
            <a:custGeom>
              <a:avLst/>
              <a:gdLst/>
              <a:ahLst/>
              <a:cxnLst/>
              <a:rect l="l" t="t" r="r" b="b"/>
              <a:pathLst>
                <a:path w="7992" h="7993" extrusionOk="0">
                  <a:moveTo>
                    <a:pt x="5860" y="889"/>
                  </a:moveTo>
                  <a:cubicBezTo>
                    <a:pt x="7459" y="1954"/>
                    <a:pt x="7991" y="4085"/>
                    <a:pt x="7103" y="5684"/>
                  </a:cubicBezTo>
                  <a:cubicBezTo>
                    <a:pt x="6038" y="7460"/>
                    <a:pt x="3907" y="7992"/>
                    <a:pt x="2309" y="7104"/>
                  </a:cubicBezTo>
                  <a:cubicBezTo>
                    <a:pt x="710" y="6039"/>
                    <a:pt x="0" y="3908"/>
                    <a:pt x="1066" y="2310"/>
                  </a:cubicBezTo>
                  <a:cubicBezTo>
                    <a:pt x="1954" y="534"/>
                    <a:pt x="4085" y="1"/>
                    <a:pt x="5860" y="889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0"/>
            <p:cNvSpPr/>
            <p:nvPr/>
          </p:nvSpPr>
          <p:spPr>
            <a:xfrm>
              <a:off x="2120700" y="1290300"/>
              <a:ext cx="834675" cy="581625"/>
            </a:xfrm>
            <a:custGeom>
              <a:avLst/>
              <a:gdLst/>
              <a:ahLst/>
              <a:cxnLst/>
              <a:rect l="l" t="t" r="r" b="b"/>
              <a:pathLst>
                <a:path w="33387" h="23265" extrusionOk="0">
                  <a:moveTo>
                    <a:pt x="29835" y="23264"/>
                  </a:moveTo>
                  <a:lnTo>
                    <a:pt x="33387" y="17226"/>
                  </a:lnTo>
                  <a:lnTo>
                    <a:pt x="3552" y="1"/>
                  </a:lnTo>
                  <a:lnTo>
                    <a:pt x="1" y="6038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0"/>
            <p:cNvSpPr/>
            <p:nvPr/>
          </p:nvSpPr>
          <p:spPr>
            <a:xfrm>
              <a:off x="2848800" y="1707625"/>
              <a:ext cx="124325" cy="182050"/>
            </a:xfrm>
            <a:custGeom>
              <a:avLst/>
              <a:gdLst/>
              <a:ahLst/>
              <a:cxnLst/>
              <a:rect l="l" t="t" r="r" b="b"/>
              <a:pathLst>
                <a:path w="4973" h="7282" extrusionOk="0">
                  <a:moveTo>
                    <a:pt x="2487" y="711"/>
                  </a:moveTo>
                  <a:cubicBezTo>
                    <a:pt x="1066" y="1599"/>
                    <a:pt x="1" y="3375"/>
                    <a:pt x="1" y="4973"/>
                  </a:cubicBezTo>
                  <a:cubicBezTo>
                    <a:pt x="1" y="6571"/>
                    <a:pt x="1066" y="7282"/>
                    <a:pt x="2487" y="6394"/>
                  </a:cubicBezTo>
                  <a:cubicBezTo>
                    <a:pt x="3907" y="5683"/>
                    <a:pt x="4973" y="3730"/>
                    <a:pt x="4973" y="2132"/>
                  </a:cubicBezTo>
                  <a:cubicBezTo>
                    <a:pt x="4973" y="533"/>
                    <a:pt x="3907" y="1"/>
                    <a:pt x="2487" y="711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0"/>
            <p:cNvSpPr/>
            <p:nvPr/>
          </p:nvSpPr>
          <p:spPr>
            <a:xfrm>
              <a:off x="2063000" y="1268100"/>
              <a:ext cx="199800" cy="199800"/>
            </a:xfrm>
            <a:custGeom>
              <a:avLst/>
              <a:gdLst/>
              <a:ahLst/>
              <a:cxnLst/>
              <a:rect l="l" t="t" r="r" b="b"/>
              <a:pathLst>
                <a:path w="7992" h="7992" extrusionOk="0">
                  <a:moveTo>
                    <a:pt x="5860" y="889"/>
                  </a:moveTo>
                  <a:cubicBezTo>
                    <a:pt x="7459" y="1954"/>
                    <a:pt x="7991" y="4085"/>
                    <a:pt x="7103" y="5683"/>
                  </a:cubicBezTo>
                  <a:cubicBezTo>
                    <a:pt x="6038" y="7459"/>
                    <a:pt x="3907" y="7992"/>
                    <a:pt x="2309" y="6926"/>
                  </a:cubicBezTo>
                  <a:cubicBezTo>
                    <a:pt x="710" y="6039"/>
                    <a:pt x="0" y="3908"/>
                    <a:pt x="1066" y="2132"/>
                  </a:cubicBezTo>
                  <a:cubicBezTo>
                    <a:pt x="1954" y="533"/>
                    <a:pt x="4085" y="1"/>
                    <a:pt x="5860" y="889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0"/>
            <p:cNvSpPr/>
            <p:nvPr/>
          </p:nvSpPr>
          <p:spPr>
            <a:xfrm>
              <a:off x="2120700" y="908500"/>
              <a:ext cx="834675" cy="581600"/>
            </a:xfrm>
            <a:custGeom>
              <a:avLst/>
              <a:gdLst/>
              <a:ahLst/>
              <a:cxnLst/>
              <a:rect l="l" t="t" r="r" b="b"/>
              <a:pathLst>
                <a:path w="33387" h="23264" extrusionOk="0">
                  <a:moveTo>
                    <a:pt x="29835" y="23264"/>
                  </a:moveTo>
                  <a:lnTo>
                    <a:pt x="33387" y="17226"/>
                  </a:lnTo>
                  <a:lnTo>
                    <a:pt x="3552" y="0"/>
                  </a:lnTo>
                  <a:lnTo>
                    <a:pt x="1" y="6038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0"/>
            <p:cNvSpPr/>
            <p:nvPr/>
          </p:nvSpPr>
          <p:spPr>
            <a:xfrm>
              <a:off x="2848800" y="1321375"/>
              <a:ext cx="124325" cy="186500"/>
            </a:xfrm>
            <a:custGeom>
              <a:avLst/>
              <a:gdLst/>
              <a:ahLst/>
              <a:cxnLst/>
              <a:rect l="l" t="t" r="r" b="b"/>
              <a:pathLst>
                <a:path w="4973" h="7460" extrusionOk="0">
                  <a:moveTo>
                    <a:pt x="2487" y="889"/>
                  </a:moveTo>
                  <a:cubicBezTo>
                    <a:pt x="1066" y="1599"/>
                    <a:pt x="1" y="3552"/>
                    <a:pt x="1" y="5151"/>
                  </a:cubicBezTo>
                  <a:cubicBezTo>
                    <a:pt x="1" y="6749"/>
                    <a:pt x="1066" y="7459"/>
                    <a:pt x="2487" y="6571"/>
                  </a:cubicBezTo>
                  <a:cubicBezTo>
                    <a:pt x="3907" y="5861"/>
                    <a:pt x="4973" y="3908"/>
                    <a:pt x="4973" y="2309"/>
                  </a:cubicBezTo>
                  <a:cubicBezTo>
                    <a:pt x="4973" y="711"/>
                    <a:pt x="3907" y="1"/>
                    <a:pt x="2487" y="889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0"/>
            <p:cNvSpPr/>
            <p:nvPr/>
          </p:nvSpPr>
          <p:spPr>
            <a:xfrm>
              <a:off x="2063000" y="881850"/>
              <a:ext cx="199800" cy="204250"/>
            </a:xfrm>
            <a:custGeom>
              <a:avLst/>
              <a:gdLst/>
              <a:ahLst/>
              <a:cxnLst/>
              <a:rect l="l" t="t" r="r" b="b"/>
              <a:pathLst>
                <a:path w="7992" h="8170" extrusionOk="0">
                  <a:moveTo>
                    <a:pt x="5860" y="1066"/>
                  </a:moveTo>
                  <a:cubicBezTo>
                    <a:pt x="7459" y="1954"/>
                    <a:pt x="7991" y="4263"/>
                    <a:pt x="7103" y="5861"/>
                  </a:cubicBezTo>
                  <a:cubicBezTo>
                    <a:pt x="6038" y="7459"/>
                    <a:pt x="3907" y="8170"/>
                    <a:pt x="2309" y="7104"/>
                  </a:cubicBezTo>
                  <a:cubicBezTo>
                    <a:pt x="710" y="6216"/>
                    <a:pt x="0" y="4085"/>
                    <a:pt x="1066" y="2309"/>
                  </a:cubicBezTo>
                  <a:cubicBezTo>
                    <a:pt x="1954" y="711"/>
                    <a:pt x="4085" y="1"/>
                    <a:pt x="5860" y="1066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0"/>
            <p:cNvSpPr/>
            <p:nvPr/>
          </p:nvSpPr>
          <p:spPr>
            <a:xfrm>
              <a:off x="4211750" y="3820875"/>
              <a:ext cx="173175" cy="861325"/>
            </a:xfrm>
            <a:custGeom>
              <a:avLst/>
              <a:gdLst/>
              <a:ahLst/>
              <a:cxnLst/>
              <a:rect l="l" t="t" r="r" b="b"/>
              <a:pathLst>
                <a:path w="6927" h="34453" extrusionOk="0">
                  <a:moveTo>
                    <a:pt x="1" y="1"/>
                  </a:moveTo>
                  <a:lnTo>
                    <a:pt x="6927" y="1"/>
                  </a:lnTo>
                  <a:lnTo>
                    <a:pt x="6927" y="34452"/>
                  </a:lnTo>
                  <a:lnTo>
                    <a:pt x="1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0"/>
            <p:cNvSpPr/>
            <p:nvPr/>
          </p:nvSpPr>
          <p:spPr>
            <a:xfrm>
              <a:off x="4211750" y="4597825"/>
              <a:ext cx="173175" cy="173175"/>
            </a:xfrm>
            <a:custGeom>
              <a:avLst/>
              <a:gdLst/>
              <a:ahLst/>
              <a:cxnLst/>
              <a:rect l="l" t="t" r="r" b="b"/>
              <a:pathLst>
                <a:path w="6927" h="6927" extrusionOk="0">
                  <a:moveTo>
                    <a:pt x="1" y="3552"/>
                  </a:moveTo>
                  <a:cubicBezTo>
                    <a:pt x="1" y="5505"/>
                    <a:pt x="1599" y="6926"/>
                    <a:pt x="3553" y="6926"/>
                  </a:cubicBezTo>
                  <a:cubicBezTo>
                    <a:pt x="5328" y="6926"/>
                    <a:pt x="6927" y="5328"/>
                    <a:pt x="6927" y="3552"/>
                  </a:cubicBezTo>
                  <a:cubicBezTo>
                    <a:pt x="6927" y="1598"/>
                    <a:pt x="5328" y="0"/>
                    <a:pt x="3553" y="0"/>
                  </a:cubicBezTo>
                  <a:cubicBezTo>
                    <a:pt x="1599" y="0"/>
                    <a:pt x="1" y="1421"/>
                    <a:pt x="1" y="3552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0"/>
            <p:cNvSpPr/>
            <p:nvPr/>
          </p:nvSpPr>
          <p:spPr>
            <a:xfrm>
              <a:off x="3878800" y="3629975"/>
              <a:ext cx="177600" cy="861325"/>
            </a:xfrm>
            <a:custGeom>
              <a:avLst/>
              <a:gdLst/>
              <a:ahLst/>
              <a:cxnLst/>
              <a:rect l="l" t="t" r="r" b="b"/>
              <a:pathLst>
                <a:path w="7104" h="34453" extrusionOk="0">
                  <a:moveTo>
                    <a:pt x="0" y="1"/>
                  </a:moveTo>
                  <a:lnTo>
                    <a:pt x="7103" y="1"/>
                  </a:lnTo>
                  <a:lnTo>
                    <a:pt x="7103" y="34452"/>
                  </a:lnTo>
                  <a:lnTo>
                    <a:pt x="0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0"/>
            <p:cNvSpPr/>
            <p:nvPr/>
          </p:nvSpPr>
          <p:spPr>
            <a:xfrm>
              <a:off x="3878800" y="4406925"/>
              <a:ext cx="177600" cy="173150"/>
            </a:xfrm>
            <a:custGeom>
              <a:avLst/>
              <a:gdLst/>
              <a:ahLst/>
              <a:cxnLst/>
              <a:rect l="l" t="t" r="r" b="b"/>
              <a:pathLst>
                <a:path w="7104" h="6926" extrusionOk="0">
                  <a:moveTo>
                    <a:pt x="0" y="3374"/>
                  </a:moveTo>
                  <a:cubicBezTo>
                    <a:pt x="0" y="5328"/>
                    <a:pt x="1598" y="6926"/>
                    <a:pt x="3552" y="6926"/>
                  </a:cubicBezTo>
                  <a:cubicBezTo>
                    <a:pt x="5505" y="6926"/>
                    <a:pt x="7103" y="5328"/>
                    <a:pt x="7103" y="3374"/>
                  </a:cubicBezTo>
                  <a:cubicBezTo>
                    <a:pt x="7103" y="1598"/>
                    <a:pt x="5505" y="0"/>
                    <a:pt x="3552" y="0"/>
                  </a:cubicBezTo>
                  <a:cubicBezTo>
                    <a:pt x="1598" y="0"/>
                    <a:pt x="0" y="1598"/>
                    <a:pt x="0" y="3374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0"/>
            <p:cNvSpPr/>
            <p:nvPr/>
          </p:nvSpPr>
          <p:spPr>
            <a:xfrm>
              <a:off x="3545825" y="3439075"/>
              <a:ext cx="177600" cy="861325"/>
            </a:xfrm>
            <a:custGeom>
              <a:avLst/>
              <a:gdLst/>
              <a:ahLst/>
              <a:cxnLst/>
              <a:rect l="l" t="t" r="r" b="b"/>
              <a:pathLst>
                <a:path w="7104" h="34453" extrusionOk="0">
                  <a:moveTo>
                    <a:pt x="0" y="1"/>
                  </a:moveTo>
                  <a:lnTo>
                    <a:pt x="7104" y="1"/>
                  </a:lnTo>
                  <a:lnTo>
                    <a:pt x="7104" y="34452"/>
                  </a:lnTo>
                  <a:lnTo>
                    <a:pt x="0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0"/>
            <p:cNvSpPr/>
            <p:nvPr/>
          </p:nvSpPr>
          <p:spPr>
            <a:xfrm>
              <a:off x="3545825" y="4216000"/>
              <a:ext cx="177600" cy="173175"/>
            </a:xfrm>
            <a:custGeom>
              <a:avLst/>
              <a:gdLst/>
              <a:ahLst/>
              <a:cxnLst/>
              <a:rect l="l" t="t" r="r" b="b"/>
              <a:pathLst>
                <a:path w="7104" h="6927" extrusionOk="0">
                  <a:moveTo>
                    <a:pt x="7104" y="3375"/>
                  </a:moveTo>
                  <a:cubicBezTo>
                    <a:pt x="7104" y="5328"/>
                    <a:pt x="5505" y="6927"/>
                    <a:pt x="3552" y="6927"/>
                  </a:cubicBezTo>
                  <a:cubicBezTo>
                    <a:pt x="1599" y="6927"/>
                    <a:pt x="0" y="5328"/>
                    <a:pt x="0" y="3375"/>
                  </a:cubicBezTo>
                  <a:cubicBezTo>
                    <a:pt x="0" y="1422"/>
                    <a:pt x="1599" y="1"/>
                    <a:pt x="3552" y="1"/>
                  </a:cubicBezTo>
                  <a:cubicBezTo>
                    <a:pt x="5505" y="1"/>
                    <a:pt x="7104" y="1422"/>
                    <a:pt x="7104" y="3375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0"/>
            <p:cNvSpPr/>
            <p:nvPr/>
          </p:nvSpPr>
          <p:spPr>
            <a:xfrm>
              <a:off x="3217300" y="3248175"/>
              <a:ext cx="173150" cy="861300"/>
            </a:xfrm>
            <a:custGeom>
              <a:avLst/>
              <a:gdLst/>
              <a:ahLst/>
              <a:cxnLst/>
              <a:rect l="l" t="t" r="r" b="b"/>
              <a:pathLst>
                <a:path w="6926" h="34452" extrusionOk="0">
                  <a:moveTo>
                    <a:pt x="0" y="0"/>
                  </a:moveTo>
                  <a:lnTo>
                    <a:pt x="6926" y="0"/>
                  </a:lnTo>
                  <a:lnTo>
                    <a:pt x="6926" y="34452"/>
                  </a:lnTo>
                  <a:lnTo>
                    <a:pt x="0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0"/>
            <p:cNvSpPr/>
            <p:nvPr/>
          </p:nvSpPr>
          <p:spPr>
            <a:xfrm>
              <a:off x="3217300" y="4020675"/>
              <a:ext cx="173150" cy="177600"/>
            </a:xfrm>
            <a:custGeom>
              <a:avLst/>
              <a:gdLst/>
              <a:ahLst/>
              <a:cxnLst/>
              <a:rect l="l" t="t" r="r" b="b"/>
              <a:pathLst>
                <a:path w="6926" h="7104" extrusionOk="0">
                  <a:moveTo>
                    <a:pt x="6926" y="3552"/>
                  </a:moveTo>
                  <a:cubicBezTo>
                    <a:pt x="6926" y="5505"/>
                    <a:pt x="5328" y="7104"/>
                    <a:pt x="3552" y="7104"/>
                  </a:cubicBezTo>
                  <a:cubicBezTo>
                    <a:pt x="1598" y="7104"/>
                    <a:pt x="0" y="5505"/>
                    <a:pt x="0" y="3552"/>
                  </a:cubicBezTo>
                  <a:cubicBezTo>
                    <a:pt x="0" y="1598"/>
                    <a:pt x="1598" y="0"/>
                    <a:pt x="3552" y="0"/>
                  </a:cubicBezTo>
                  <a:cubicBezTo>
                    <a:pt x="5328" y="0"/>
                    <a:pt x="6926" y="1598"/>
                    <a:pt x="6926" y="3552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0"/>
            <p:cNvSpPr/>
            <p:nvPr/>
          </p:nvSpPr>
          <p:spPr>
            <a:xfrm>
              <a:off x="2720050" y="1046125"/>
              <a:ext cx="2091075" cy="1651550"/>
            </a:xfrm>
            <a:custGeom>
              <a:avLst/>
              <a:gdLst/>
              <a:ahLst/>
              <a:cxnLst/>
              <a:rect l="l" t="t" r="r" b="b"/>
              <a:pathLst>
                <a:path w="83643" h="66062" extrusionOk="0">
                  <a:moveTo>
                    <a:pt x="21067" y="0"/>
                  </a:moveTo>
                  <a:cubicBezTo>
                    <a:pt x="19535" y="0"/>
                    <a:pt x="18025" y="356"/>
                    <a:pt x="16871" y="1066"/>
                  </a:cubicBezTo>
                  <a:lnTo>
                    <a:pt x="1" y="10833"/>
                  </a:lnTo>
                  <a:lnTo>
                    <a:pt x="31788" y="66062"/>
                  </a:lnTo>
                  <a:lnTo>
                    <a:pt x="83643" y="36228"/>
                  </a:lnTo>
                  <a:cubicBezTo>
                    <a:pt x="82932" y="34807"/>
                    <a:pt x="81867" y="33742"/>
                    <a:pt x="80624" y="33031"/>
                  </a:cubicBezTo>
                  <a:lnTo>
                    <a:pt x="25395" y="1066"/>
                  </a:lnTo>
                  <a:cubicBezTo>
                    <a:pt x="24152" y="356"/>
                    <a:pt x="22598" y="0"/>
                    <a:pt x="21067" y="0"/>
                  </a:cubicBezTo>
                  <a:close/>
                </a:path>
              </a:pathLst>
            </a:custGeom>
            <a:solidFill>
              <a:srgbClr val="ABF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0"/>
            <p:cNvSpPr/>
            <p:nvPr/>
          </p:nvSpPr>
          <p:spPr>
            <a:xfrm>
              <a:off x="3514750" y="1951800"/>
              <a:ext cx="1327450" cy="2126600"/>
            </a:xfrm>
            <a:custGeom>
              <a:avLst/>
              <a:gdLst/>
              <a:ahLst/>
              <a:cxnLst/>
              <a:rect l="l" t="t" r="r" b="b"/>
              <a:pathLst>
                <a:path w="53098" h="85064" extrusionOk="0">
                  <a:moveTo>
                    <a:pt x="51855" y="1"/>
                  </a:moveTo>
                  <a:lnTo>
                    <a:pt x="0" y="29835"/>
                  </a:lnTo>
                  <a:lnTo>
                    <a:pt x="31965" y="85064"/>
                  </a:lnTo>
                  <a:lnTo>
                    <a:pt x="48836" y="75474"/>
                  </a:lnTo>
                  <a:cubicBezTo>
                    <a:pt x="51144" y="74054"/>
                    <a:pt x="53098" y="70679"/>
                    <a:pt x="53098" y="68016"/>
                  </a:cubicBezTo>
                  <a:lnTo>
                    <a:pt x="53098" y="4085"/>
                  </a:lnTo>
                  <a:cubicBezTo>
                    <a:pt x="53098" y="2842"/>
                    <a:pt x="52565" y="1244"/>
                    <a:pt x="51855" y="1"/>
                  </a:cubicBezTo>
                  <a:close/>
                </a:path>
              </a:pathLst>
            </a:custGeom>
            <a:solidFill>
              <a:srgbClr val="41E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0"/>
            <p:cNvSpPr/>
            <p:nvPr/>
          </p:nvSpPr>
          <p:spPr>
            <a:xfrm>
              <a:off x="2688975" y="1310025"/>
              <a:ext cx="1656000" cy="2776875"/>
            </a:xfrm>
            <a:custGeom>
              <a:avLst/>
              <a:gdLst/>
              <a:ahLst/>
              <a:cxnLst/>
              <a:rect l="l" t="t" r="r" b="b"/>
              <a:pathLst>
                <a:path w="66240" h="111075" extrusionOk="0">
                  <a:moveTo>
                    <a:pt x="2312" y="1"/>
                  </a:moveTo>
                  <a:cubicBezTo>
                    <a:pt x="952" y="1"/>
                    <a:pt x="0" y="1082"/>
                    <a:pt x="0" y="2941"/>
                  </a:cubicBezTo>
                  <a:lnTo>
                    <a:pt x="0" y="69713"/>
                  </a:lnTo>
                  <a:cubicBezTo>
                    <a:pt x="0" y="72554"/>
                    <a:pt x="1954" y="75751"/>
                    <a:pt x="4263" y="77171"/>
                  </a:cubicBezTo>
                  <a:lnTo>
                    <a:pt x="61977" y="110557"/>
                  </a:lnTo>
                  <a:cubicBezTo>
                    <a:pt x="62627" y="110907"/>
                    <a:pt x="63249" y="111074"/>
                    <a:pt x="63806" y="111074"/>
                  </a:cubicBezTo>
                  <a:cubicBezTo>
                    <a:pt x="65231" y="111074"/>
                    <a:pt x="66239" y="109985"/>
                    <a:pt x="66239" y="108071"/>
                  </a:cubicBezTo>
                  <a:lnTo>
                    <a:pt x="66239" y="41299"/>
                  </a:lnTo>
                  <a:cubicBezTo>
                    <a:pt x="66239" y="38635"/>
                    <a:pt x="64464" y="35261"/>
                    <a:pt x="61977" y="34018"/>
                  </a:cubicBezTo>
                  <a:lnTo>
                    <a:pt x="4263" y="632"/>
                  </a:lnTo>
                  <a:cubicBezTo>
                    <a:pt x="3565" y="203"/>
                    <a:pt x="2901" y="1"/>
                    <a:pt x="2312" y="1"/>
                  </a:cubicBezTo>
                  <a:close/>
                </a:path>
              </a:pathLst>
            </a:custGeom>
            <a:solidFill>
              <a:srgbClr val="6CF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0"/>
            <p:cNvSpPr/>
            <p:nvPr/>
          </p:nvSpPr>
          <p:spPr>
            <a:xfrm>
              <a:off x="2853250" y="1570000"/>
              <a:ext cx="1327450" cy="2259800"/>
            </a:xfrm>
            <a:custGeom>
              <a:avLst/>
              <a:gdLst/>
              <a:ahLst/>
              <a:cxnLst/>
              <a:rect l="l" t="t" r="r" b="b"/>
              <a:pathLst>
                <a:path w="53098" h="90392" fill="none" extrusionOk="0">
                  <a:moveTo>
                    <a:pt x="50256" y="89503"/>
                  </a:moveTo>
                  <a:lnTo>
                    <a:pt x="2841" y="62155"/>
                  </a:lnTo>
                  <a:cubicBezTo>
                    <a:pt x="1243" y="61090"/>
                    <a:pt x="0" y="58959"/>
                    <a:pt x="0" y="57183"/>
                  </a:cubicBezTo>
                  <a:lnTo>
                    <a:pt x="0" y="2487"/>
                  </a:lnTo>
                  <a:cubicBezTo>
                    <a:pt x="0" y="711"/>
                    <a:pt x="1243" y="0"/>
                    <a:pt x="2841" y="888"/>
                  </a:cubicBezTo>
                  <a:lnTo>
                    <a:pt x="50256" y="28236"/>
                  </a:lnTo>
                  <a:cubicBezTo>
                    <a:pt x="51855" y="29124"/>
                    <a:pt x="53098" y="31255"/>
                    <a:pt x="53098" y="33031"/>
                  </a:cubicBezTo>
                  <a:lnTo>
                    <a:pt x="53098" y="87727"/>
                  </a:lnTo>
                  <a:cubicBezTo>
                    <a:pt x="53098" y="89681"/>
                    <a:pt x="51855" y="90391"/>
                    <a:pt x="50256" y="89503"/>
                  </a:cubicBezTo>
                  <a:close/>
                </a:path>
              </a:pathLst>
            </a:custGeom>
            <a:noFill/>
            <a:ln w="57725" cap="rnd" cmpd="sng">
              <a:solidFill>
                <a:srgbClr val="FFFFFF"/>
              </a:solidFill>
              <a:prstDash val="solid"/>
              <a:miter lim="1775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0"/>
            <p:cNvSpPr/>
            <p:nvPr/>
          </p:nvSpPr>
          <p:spPr>
            <a:xfrm>
              <a:off x="3017500" y="1840825"/>
              <a:ext cx="998950" cy="1709275"/>
            </a:xfrm>
            <a:custGeom>
              <a:avLst/>
              <a:gdLst/>
              <a:ahLst/>
              <a:cxnLst/>
              <a:rect l="l" t="t" r="r" b="b"/>
              <a:pathLst>
                <a:path w="39958" h="68371" fill="none" extrusionOk="0">
                  <a:moveTo>
                    <a:pt x="178" y="44219"/>
                  </a:moveTo>
                  <a:lnTo>
                    <a:pt x="1" y="1243"/>
                  </a:lnTo>
                  <a:cubicBezTo>
                    <a:pt x="1" y="355"/>
                    <a:pt x="533" y="0"/>
                    <a:pt x="1421" y="355"/>
                  </a:cubicBezTo>
                  <a:lnTo>
                    <a:pt x="38537" y="22021"/>
                  </a:lnTo>
                  <a:cubicBezTo>
                    <a:pt x="39247" y="22553"/>
                    <a:pt x="39957" y="23619"/>
                    <a:pt x="39957" y="24507"/>
                  </a:cubicBezTo>
                  <a:lnTo>
                    <a:pt x="39957" y="67127"/>
                  </a:lnTo>
                  <a:cubicBezTo>
                    <a:pt x="39957" y="68015"/>
                    <a:pt x="39247" y="68370"/>
                    <a:pt x="38537" y="68015"/>
                  </a:cubicBezTo>
                  <a:lnTo>
                    <a:pt x="1599" y="46705"/>
                  </a:lnTo>
                  <a:cubicBezTo>
                    <a:pt x="711" y="46172"/>
                    <a:pt x="178" y="45107"/>
                    <a:pt x="178" y="44219"/>
                  </a:cubicBezTo>
                  <a:close/>
                </a:path>
              </a:pathLst>
            </a:custGeom>
            <a:noFill/>
            <a:ln w="57725" cap="rnd" cmpd="sng">
              <a:solidFill>
                <a:srgbClr val="FFFFFF"/>
              </a:solidFill>
              <a:prstDash val="solid"/>
              <a:miter lim="1775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40"/>
            <p:cNvSpPr/>
            <p:nvPr/>
          </p:nvSpPr>
          <p:spPr>
            <a:xfrm>
              <a:off x="4211750" y="1032800"/>
              <a:ext cx="173175" cy="861325"/>
            </a:xfrm>
            <a:custGeom>
              <a:avLst/>
              <a:gdLst/>
              <a:ahLst/>
              <a:cxnLst/>
              <a:rect l="l" t="t" r="r" b="b"/>
              <a:pathLst>
                <a:path w="6927" h="34453" extrusionOk="0">
                  <a:moveTo>
                    <a:pt x="1" y="1"/>
                  </a:moveTo>
                  <a:lnTo>
                    <a:pt x="6927" y="1"/>
                  </a:lnTo>
                  <a:lnTo>
                    <a:pt x="6927" y="34452"/>
                  </a:lnTo>
                  <a:lnTo>
                    <a:pt x="1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40"/>
            <p:cNvSpPr/>
            <p:nvPr/>
          </p:nvSpPr>
          <p:spPr>
            <a:xfrm>
              <a:off x="4202875" y="1840825"/>
              <a:ext cx="190925" cy="111000"/>
            </a:xfrm>
            <a:custGeom>
              <a:avLst/>
              <a:gdLst/>
              <a:ahLst/>
              <a:cxnLst/>
              <a:rect l="l" t="t" r="r" b="b"/>
              <a:pathLst>
                <a:path w="7637" h="4440" extrusionOk="0">
                  <a:moveTo>
                    <a:pt x="1421" y="710"/>
                  </a:moveTo>
                  <a:cubicBezTo>
                    <a:pt x="2664" y="0"/>
                    <a:pt x="4973" y="0"/>
                    <a:pt x="6394" y="710"/>
                  </a:cubicBezTo>
                  <a:cubicBezTo>
                    <a:pt x="7637" y="1598"/>
                    <a:pt x="7637" y="2841"/>
                    <a:pt x="6394" y="3552"/>
                  </a:cubicBezTo>
                  <a:cubicBezTo>
                    <a:pt x="4973" y="4440"/>
                    <a:pt x="2664" y="4440"/>
                    <a:pt x="1421" y="3552"/>
                  </a:cubicBezTo>
                  <a:cubicBezTo>
                    <a:pt x="1" y="2841"/>
                    <a:pt x="1" y="1421"/>
                    <a:pt x="1421" y="710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40"/>
            <p:cNvSpPr/>
            <p:nvPr/>
          </p:nvSpPr>
          <p:spPr>
            <a:xfrm>
              <a:off x="4211750" y="944000"/>
              <a:ext cx="173175" cy="177625"/>
            </a:xfrm>
            <a:custGeom>
              <a:avLst/>
              <a:gdLst/>
              <a:ahLst/>
              <a:cxnLst/>
              <a:rect l="l" t="t" r="r" b="b"/>
              <a:pathLst>
                <a:path w="6927" h="7105" extrusionOk="0">
                  <a:moveTo>
                    <a:pt x="6927" y="3553"/>
                  </a:moveTo>
                  <a:cubicBezTo>
                    <a:pt x="6927" y="5506"/>
                    <a:pt x="5328" y="7104"/>
                    <a:pt x="3375" y="7104"/>
                  </a:cubicBezTo>
                  <a:cubicBezTo>
                    <a:pt x="1599" y="7104"/>
                    <a:pt x="1" y="5506"/>
                    <a:pt x="1" y="3553"/>
                  </a:cubicBezTo>
                  <a:cubicBezTo>
                    <a:pt x="1" y="1599"/>
                    <a:pt x="1599" y="1"/>
                    <a:pt x="3375" y="1"/>
                  </a:cubicBezTo>
                  <a:cubicBezTo>
                    <a:pt x="5328" y="1"/>
                    <a:pt x="6927" y="1599"/>
                    <a:pt x="6927" y="3553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40"/>
            <p:cNvSpPr/>
            <p:nvPr/>
          </p:nvSpPr>
          <p:spPr>
            <a:xfrm>
              <a:off x="3878800" y="841900"/>
              <a:ext cx="177600" cy="861300"/>
            </a:xfrm>
            <a:custGeom>
              <a:avLst/>
              <a:gdLst/>
              <a:ahLst/>
              <a:cxnLst/>
              <a:rect l="l" t="t" r="r" b="b"/>
              <a:pathLst>
                <a:path w="7104" h="34452" extrusionOk="0">
                  <a:moveTo>
                    <a:pt x="0" y="1"/>
                  </a:moveTo>
                  <a:lnTo>
                    <a:pt x="7103" y="1"/>
                  </a:lnTo>
                  <a:lnTo>
                    <a:pt x="7103" y="34452"/>
                  </a:lnTo>
                  <a:lnTo>
                    <a:pt x="0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40"/>
            <p:cNvSpPr/>
            <p:nvPr/>
          </p:nvSpPr>
          <p:spPr>
            <a:xfrm>
              <a:off x="3869900" y="1645475"/>
              <a:ext cx="195375" cy="115450"/>
            </a:xfrm>
            <a:custGeom>
              <a:avLst/>
              <a:gdLst/>
              <a:ahLst/>
              <a:cxnLst/>
              <a:rect l="l" t="t" r="r" b="b"/>
              <a:pathLst>
                <a:path w="7815" h="4618" extrusionOk="0">
                  <a:moveTo>
                    <a:pt x="1422" y="888"/>
                  </a:moveTo>
                  <a:cubicBezTo>
                    <a:pt x="2842" y="0"/>
                    <a:pt x="4973" y="0"/>
                    <a:pt x="6394" y="888"/>
                  </a:cubicBezTo>
                  <a:cubicBezTo>
                    <a:pt x="7815" y="1599"/>
                    <a:pt x="7815" y="3019"/>
                    <a:pt x="6394" y="3730"/>
                  </a:cubicBezTo>
                  <a:cubicBezTo>
                    <a:pt x="4973" y="4618"/>
                    <a:pt x="2842" y="4618"/>
                    <a:pt x="1422" y="3730"/>
                  </a:cubicBezTo>
                  <a:cubicBezTo>
                    <a:pt x="1" y="3019"/>
                    <a:pt x="1" y="1599"/>
                    <a:pt x="1422" y="888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0"/>
            <p:cNvSpPr/>
            <p:nvPr/>
          </p:nvSpPr>
          <p:spPr>
            <a:xfrm>
              <a:off x="3878800" y="753100"/>
              <a:ext cx="177600" cy="177625"/>
            </a:xfrm>
            <a:custGeom>
              <a:avLst/>
              <a:gdLst/>
              <a:ahLst/>
              <a:cxnLst/>
              <a:rect l="l" t="t" r="r" b="b"/>
              <a:pathLst>
                <a:path w="7104" h="7105" extrusionOk="0">
                  <a:moveTo>
                    <a:pt x="0" y="3553"/>
                  </a:moveTo>
                  <a:cubicBezTo>
                    <a:pt x="0" y="5506"/>
                    <a:pt x="1598" y="7104"/>
                    <a:pt x="3552" y="7104"/>
                  </a:cubicBezTo>
                  <a:cubicBezTo>
                    <a:pt x="5505" y="7104"/>
                    <a:pt x="7103" y="5506"/>
                    <a:pt x="7103" y="3553"/>
                  </a:cubicBezTo>
                  <a:cubicBezTo>
                    <a:pt x="7103" y="1599"/>
                    <a:pt x="5505" y="1"/>
                    <a:pt x="3552" y="1"/>
                  </a:cubicBezTo>
                  <a:cubicBezTo>
                    <a:pt x="1598" y="1"/>
                    <a:pt x="0" y="1599"/>
                    <a:pt x="0" y="3553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0"/>
            <p:cNvSpPr/>
            <p:nvPr/>
          </p:nvSpPr>
          <p:spPr>
            <a:xfrm>
              <a:off x="3545825" y="651000"/>
              <a:ext cx="177600" cy="861300"/>
            </a:xfrm>
            <a:custGeom>
              <a:avLst/>
              <a:gdLst/>
              <a:ahLst/>
              <a:cxnLst/>
              <a:rect l="l" t="t" r="r" b="b"/>
              <a:pathLst>
                <a:path w="7104" h="34452" extrusionOk="0">
                  <a:moveTo>
                    <a:pt x="0" y="0"/>
                  </a:moveTo>
                  <a:lnTo>
                    <a:pt x="7104" y="0"/>
                  </a:lnTo>
                  <a:lnTo>
                    <a:pt x="7104" y="34452"/>
                  </a:lnTo>
                  <a:lnTo>
                    <a:pt x="0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0"/>
            <p:cNvSpPr/>
            <p:nvPr/>
          </p:nvSpPr>
          <p:spPr>
            <a:xfrm>
              <a:off x="3536950" y="1454575"/>
              <a:ext cx="195350" cy="111000"/>
            </a:xfrm>
            <a:custGeom>
              <a:avLst/>
              <a:gdLst/>
              <a:ahLst/>
              <a:cxnLst/>
              <a:rect l="l" t="t" r="r" b="b"/>
              <a:pathLst>
                <a:path w="7814" h="4440" extrusionOk="0">
                  <a:moveTo>
                    <a:pt x="1421" y="888"/>
                  </a:moveTo>
                  <a:cubicBezTo>
                    <a:pt x="2841" y="0"/>
                    <a:pt x="4972" y="0"/>
                    <a:pt x="6393" y="888"/>
                  </a:cubicBezTo>
                  <a:cubicBezTo>
                    <a:pt x="7814" y="1598"/>
                    <a:pt x="7814" y="3019"/>
                    <a:pt x="6393" y="3730"/>
                  </a:cubicBezTo>
                  <a:cubicBezTo>
                    <a:pt x="4972" y="4440"/>
                    <a:pt x="2841" y="4440"/>
                    <a:pt x="1421" y="3730"/>
                  </a:cubicBezTo>
                  <a:cubicBezTo>
                    <a:pt x="0" y="3019"/>
                    <a:pt x="0" y="1598"/>
                    <a:pt x="1421" y="888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0"/>
            <p:cNvSpPr/>
            <p:nvPr/>
          </p:nvSpPr>
          <p:spPr>
            <a:xfrm>
              <a:off x="3545825" y="562200"/>
              <a:ext cx="177600" cy="177625"/>
            </a:xfrm>
            <a:custGeom>
              <a:avLst/>
              <a:gdLst/>
              <a:ahLst/>
              <a:cxnLst/>
              <a:rect l="l" t="t" r="r" b="b"/>
              <a:pathLst>
                <a:path w="7104" h="7105" extrusionOk="0">
                  <a:moveTo>
                    <a:pt x="0" y="3552"/>
                  </a:moveTo>
                  <a:cubicBezTo>
                    <a:pt x="0" y="5506"/>
                    <a:pt x="1599" y="7104"/>
                    <a:pt x="3552" y="7104"/>
                  </a:cubicBezTo>
                  <a:cubicBezTo>
                    <a:pt x="5505" y="7104"/>
                    <a:pt x="7104" y="5506"/>
                    <a:pt x="7104" y="3552"/>
                  </a:cubicBezTo>
                  <a:cubicBezTo>
                    <a:pt x="7104" y="1599"/>
                    <a:pt x="5505" y="1"/>
                    <a:pt x="3552" y="1"/>
                  </a:cubicBezTo>
                  <a:cubicBezTo>
                    <a:pt x="1599" y="1"/>
                    <a:pt x="0" y="1599"/>
                    <a:pt x="0" y="3552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0"/>
            <p:cNvSpPr/>
            <p:nvPr/>
          </p:nvSpPr>
          <p:spPr>
            <a:xfrm>
              <a:off x="3217300" y="460100"/>
              <a:ext cx="173150" cy="861300"/>
            </a:xfrm>
            <a:custGeom>
              <a:avLst/>
              <a:gdLst/>
              <a:ahLst/>
              <a:cxnLst/>
              <a:rect l="l" t="t" r="r" b="b"/>
              <a:pathLst>
                <a:path w="6926" h="34452" extrusionOk="0">
                  <a:moveTo>
                    <a:pt x="0" y="0"/>
                  </a:moveTo>
                  <a:lnTo>
                    <a:pt x="6926" y="0"/>
                  </a:lnTo>
                  <a:lnTo>
                    <a:pt x="6926" y="34452"/>
                  </a:lnTo>
                  <a:lnTo>
                    <a:pt x="0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0"/>
            <p:cNvSpPr/>
            <p:nvPr/>
          </p:nvSpPr>
          <p:spPr>
            <a:xfrm>
              <a:off x="3208400" y="1263675"/>
              <a:ext cx="190925" cy="111000"/>
            </a:xfrm>
            <a:custGeom>
              <a:avLst/>
              <a:gdLst/>
              <a:ahLst/>
              <a:cxnLst/>
              <a:rect l="l" t="t" r="r" b="b"/>
              <a:pathLst>
                <a:path w="7637" h="4440" extrusionOk="0">
                  <a:moveTo>
                    <a:pt x="1422" y="888"/>
                  </a:moveTo>
                  <a:cubicBezTo>
                    <a:pt x="2665" y="0"/>
                    <a:pt x="4973" y="0"/>
                    <a:pt x="6394" y="888"/>
                  </a:cubicBezTo>
                  <a:cubicBezTo>
                    <a:pt x="7637" y="1598"/>
                    <a:pt x="7637" y="3019"/>
                    <a:pt x="6394" y="3729"/>
                  </a:cubicBezTo>
                  <a:cubicBezTo>
                    <a:pt x="4973" y="4440"/>
                    <a:pt x="2665" y="4440"/>
                    <a:pt x="1422" y="3729"/>
                  </a:cubicBezTo>
                  <a:cubicBezTo>
                    <a:pt x="1" y="3019"/>
                    <a:pt x="1" y="1598"/>
                    <a:pt x="1422" y="888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0"/>
            <p:cNvSpPr/>
            <p:nvPr/>
          </p:nvSpPr>
          <p:spPr>
            <a:xfrm>
              <a:off x="3217300" y="371300"/>
              <a:ext cx="173150" cy="177600"/>
            </a:xfrm>
            <a:custGeom>
              <a:avLst/>
              <a:gdLst/>
              <a:ahLst/>
              <a:cxnLst/>
              <a:rect l="l" t="t" r="r" b="b"/>
              <a:pathLst>
                <a:path w="6926" h="7104" extrusionOk="0">
                  <a:moveTo>
                    <a:pt x="0" y="3552"/>
                  </a:moveTo>
                  <a:cubicBezTo>
                    <a:pt x="0" y="5506"/>
                    <a:pt x="1598" y="7104"/>
                    <a:pt x="3552" y="7104"/>
                  </a:cubicBezTo>
                  <a:cubicBezTo>
                    <a:pt x="5505" y="7104"/>
                    <a:pt x="6926" y="5506"/>
                    <a:pt x="6926" y="3552"/>
                  </a:cubicBezTo>
                  <a:cubicBezTo>
                    <a:pt x="6926" y="1599"/>
                    <a:pt x="5328" y="1"/>
                    <a:pt x="3552" y="1"/>
                  </a:cubicBezTo>
                  <a:cubicBezTo>
                    <a:pt x="1598" y="1"/>
                    <a:pt x="0" y="1599"/>
                    <a:pt x="0" y="3552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0"/>
            <p:cNvSpPr/>
            <p:nvPr/>
          </p:nvSpPr>
          <p:spPr>
            <a:xfrm>
              <a:off x="4531400" y="3456825"/>
              <a:ext cx="910150" cy="612700"/>
            </a:xfrm>
            <a:custGeom>
              <a:avLst/>
              <a:gdLst/>
              <a:ahLst/>
              <a:cxnLst/>
              <a:rect l="l" t="t" r="r" b="b"/>
              <a:pathLst>
                <a:path w="36406" h="24508" extrusionOk="0">
                  <a:moveTo>
                    <a:pt x="1" y="4796"/>
                  </a:moveTo>
                  <a:cubicBezTo>
                    <a:pt x="1" y="3197"/>
                    <a:pt x="1244" y="1244"/>
                    <a:pt x="2487" y="356"/>
                  </a:cubicBezTo>
                  <a:cubicBezTo>
                    <a:pt x="3197" y="1"/>
                    <a:pt x="3908" y="1"/>
                    <a:pt x="4441" y="356"/>
                  </a:cubicBezTo>
                  <a:lnTo>
                    <a:pt x="34097" y="17404"/>
                  </a:lnTo>
                  <a:lnTo>
                    <a:pt x="34097" y="17404"/>
                  </a:lnTo>
                  <a:cubicBezTo>
                    <a:pt x="35695" y="18470"/>
                    <a:pt x="36406" y="20601"/>
                    <a:pt x="35340" y="22199"/>
                  </a:cubicBezTo>
                  <a:cubicBezTo>
                    <a:pt x="34452" y="23975"/>
                    <a:pt x="32321" y="24508"/>
                    <a:pt x="30545" y="23442"/>
                  </a:cubicBezTo>
                  <a:cubicBezTo>
                    <a:pt x="30545" y="23442"/>
                    <a:pt x="30545" y="23442"/>
                    <a:pt x="30545" y="23442"/>
                  </a:cubicBezTo>
                  <a:lnTo>
                    <a:pt x="711" y="6216"/>
                  </a:lnTo>
                  <a:lnTo>
                    <a:pt x="711" y="6216"/>
                  </a:lnTo>
                  <a:cubicBezTo>
                    <a:pt x="356" y="6039"/>
                    <a:pt x="1" y="5506"/>
                    <a:pt x="1" y="4796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0"/>
            <p:cNvSpPr/>
            <p:nvPr/>
          </p:nvSpPr>
          <p:spPr>
            <a:xfrm>
              <a:off x="4540300" y="3079475"/>
              <a:ext cx="905700" cy="612675"/>
            </a:xfrm>
            <a:custGeom>
              <a:avLst/>
              <a:gdLst/>
              <a:ahLst/>
              <a:cxnLst/>
              <a:rect l="l" t="t" r="r" b="b"/>
              <a:pathLst>
                <a:path w="36228" h="24507" extrusionOk="0">
                  <a:moveTo>
                    <a:pt x="0" y="4795"/>
                  </a:moveTo>
                  <a:cubicBezTo>
                    <a:pt x="0" y="3197"/>
                    <a:pt x="1066" y="1243"/>
                    <a:pt x="2486" y="533"/>
                  </a:cubicBezTo>
                  <a:cubicBezTo>
                    <a:pt x="3197" y="178"/>
                    <a:pt x="3729" y="0"/>
                    <a:pt x="4262" y="355"/>
                  </a:cubicBezTo>
                  <a:lnTo>
                    <a:pt x="4262" y="355"/>
                  </a:lnTo>
                  <a:lnTo>
                    <a:pt x="4262" y="355"/>
                  </a:lnTo>
                  <a:lnTo>
                    <a:pt x="4262" y="355"/>
                  </a:lnTo>
                  <a:lnTo>
                    <a:pt x="34096" y="17581"/>
                  </a:lnTo>
                  <a:lnTo>
                    <a:pt x="34096" y="17581"/>
                  </a:lnTo>
                  <a:cubicBezTo>
                    <a:pt x="35695" y="18469"/>
                    <a:pt x="36227" y="20600"/>
                    <a:pt x="35339" y="22376"/>
                  </a:cubicBezTo>
                  <a:cubicBezTo>
                    <a:pt x="34274" y="23974"/>
                    <a:pt x="32143" y="24507"/>
                    <a:pt x="30545" y="23619"/>
                  </a:cubicBezTo>
                  <a:cubicBezTo>
                    <a:pt x="30545" y="23619"/>
                    <a:pt x="30545" y="23619"/>
                    <a:pt x="30545" y="23619"/>
                  </a:cubicBezTo>
                  <a:lnTo>
                    <a:pt x="710" y="6393"/>
                  </a:lnTo>
                  <a:lnTo>
                    <a:pt x="710" y="6393"/>
                  </a:lnTo>
                  <a:cubicBezTo>
                    <a:pt x="355" y="6038"/>
                    <a:pt x="0" y="5505"/>
                    <a:pt x="0" y="4795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0"/>
            <p:cNvSpPr/>
            <p:nvPr/>
          </p:nvSpPr>
          <p:spPr>
            <a:xfrm>
              <a:off x="4540300" y="2697650"/>
              <a:ext cx="905700" cy="612700"/>
            </a:xfrm>
            <a:custGeom>
              <a:avLst/>
              <a:gdLst/>
              <a:ahLst/>
              <a:cxnLst/>
              <a:rect l="l" t="t" r="r" b="b"/>
              <a:pathLst>
                <a:path w="36228" h="24508" extrusionOk="0">
                  <a:moveTo>
                    <a:pt x="0" y="4796"/>
                  </a:moveTo>
                  <a:cubicBezTo>
                    <a:pt x="0" y="3197"/>
                    <a:pt x="1066" y="1244"/>
                    <a:pt x="2486" y="356"/>
                  </a:cubicBezTo>
                  <a:cubicBezTo>
                    <a:pt x="3197" y="1"/>
                    <a:pt x="3729" y="1"/>
                    <a:pt x="4262" y="179"/>
                  </a:cubicBezTo>
                  <a:lnTo>
                    <a:pt x="4262" y="179"/>
                  </a:lnTo>
                  <a:lnTo>
                    <a:pt x="4262" y="356"/>
                  </a:lnTo>
                  <a:lnTo>
                    <a:pt x="4262" y="356"/>
                  </a:lnTo>
                  <a:lnTo>
                    <a:pt x="34096" y="17404"/>
                  </a:lnTo>
                  <a:lnTo>
                    <a:pt x="34096" y="17404"/>
                  </a:lnTo>
                  <a:cubicBezTo>
                    <a:pt x="35695" y="18470"/>
                    <a:pt x="36227" y="20601"/>
                    <a:pt x="35339" y="22199"/>
                  </a:cubicBezTo>
                  <a:cubicBezTo>
                    <a:pt x="34274" y="23975"/>
                    <a:pt x="32143" y="24508"/>
                    <a:pt x="30545" y="23620"/>
                  </a:cubicBezTo>
                  <a:cubicBezTo>
                    <a:pt x="30545" y="23620"/>
                    <a:pt x="30545" y="23442"/>
                    <a:pt x="30367" y="23442"/>
                  </a:cubicBezTo>
                  <a:lnTo>
                    <a:pt x="710" y="6394"/>
                  </a:lnTo>
                  <a:lnTo>
                    <a:pt x="710" y="6394"/>
                  </a:lnTo>
                  <a:cubicBezTo>
                    <a:pt x="355" y="6039"/>
                    <a:pt x="0" y="5506"/>
                    <a:pt x="0" y="4796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0"/>
            <p:cNvSpPr/>
            <p:nvPr/>
          </p:nvSpPr>
          <p:spPr>
            <a:xfrm>
              <a:off x="4540300" y="2315850"/>
              <a:ext cx="905700" cy="612700"/>
            </a:xfrm>
            <a:custGeom>
              <a:avLst/>
              <a:gdLst/>
              <a:ahLst/>
              <a:cxnLst/>
              <a:rect l="l" t="t" r="r" b="b"/>
              <a:pathLst>
                <a:path w="36228" h="24508" extrusionOk="0">
                  <a:moveTo>
                    <a:pt x="0" y="4795"/>
                  </a:moveTo>
                  <a:cubicBezTo>
                    <a:pt x="0" y="3197"/>
                    <a:pt x="1066" y="1244"/>
                    <a:pt x="2486" y="356"/>
                  </a:cubicBezTo>
                  <a:cubicBezTo>
                    <a:pt x="3197" y="1"/>
                    <a:pt x="3729" y="1"/>
                    <a:pt x="4262" y="178"/>
                  </a:cubicBezTo>
                  <a:lnTo>
                    <a:pt x="4262" y="178"/>
                  </a:lnTo>
                  <a:lnTo>
                    <a:pt x="4262" y="178"/>
                  </a:lnTo>
                  <a:lnTo>
                    <a:pt x="4262" y="178"/>
                  </a:lnTo>
                  <a:lnTo>
                    <a:pt x="34096" y="17404"/>
                  </a:lnTo>
                  <a:lnTo>
                    <a:pt x="34096" y="17404"/>
                  </a:lnTo>
                  <a:cubicBezTo>
                    <a:pt x="35695" y="18469"/>
                    <a:pt x="36227" y="20600"/>
                    <a:pt x="35339" y="22199"/>
                  </a:cubicBezTo>
                  <a:cubicBezTo>
                    <a:pt x="34274" y="23975"/>
                    <a:pt x="32143" y="24507"/>
                    <a:pt x="30545" y="23442"/>
                  </a:cubicBezTo>
                  <a:cubicBezTo>
                    <a:pt x="30545" y="23442"/>
                    <a:pt x="30545" y="23442"/>
                    <a:pt x="30367" y="23442"/>
                  </a:cubicBezTo>
                  <a:lnTo>
                    <a:pt x="710" y="6216"/>
                  </a:lnTo>
                  <a:lnTo>
                    <a:pt x="710" y="6216"/>
                  </a:lnTo>
                  <a:cubicBezTo>
                    <a:pt x="355" y="6039"/>
                    <a:pt x="0" y="5506"/>
                    <a:pt x="0" y="4795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4" name="Google Shape;3624;p40"/>
          <p:cNvSpPr txBox="1">
            <a:spLocks noGrp="1"/>
          </p:cNvSpPr>
          <p:nvPr>
            <p:ph type="title"/>
          </p:nvPr>
        </p:nvSpPr>
        <p:spPr>
          <a:xfrm>
            <a:off x="938998" y="3784872"/>
            <a:ext cx="4930827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fontAlgn="ctr">
              <a:defRPr/>
            </a:pPr>
            <a:r>
              <a:rPr lang="es-CO" sz="3600" dirty="0">
                <a:solidFill>
                  <a:schemeClr val="bg1"/>
                </a:solidFill>
                <a:latin typeface="Microsoft Sans Serif"/>
              </a:rPr>
              <a:t>GESTION </a:t>
            </a:r>
            <a:r>
              <a:rPr lang="es-CO" sz="3200" dirty="0">
                <a:solidFill>
                  <a:schemeClr val="accent6">
                    <a:lumMod val="25000"/>
                  </a:schemeClr>
                </a:solidFill>
                <a:latin typeface="Microsoft Sans Serif"/>
              </a:rPr>
              <a:t>ADMINISTRATIVA Y FINANCIERA</a:t>
            </a:r>
            <a:br>
              <a:rPr lang="es-CO" sz="3200" dirty="0">
                <a:solidFill>
                  <a:schemeClr val="accent6">
                    <a:lumMod val="25000"/>
                  </a:schemeClr>
                </a:solidFill>
                <a:latin typeface="Microsoft Sans Serif"/>
              </a:rPr>
            </a:br>
            <a:r>
              <a:rPr lang="es-CO" sz="3200" dirty="0">
                <a:solidFill>
                  <a:schemeClr val="accent6">
                    <a:lumMod val="25000"/>
                  </a:schemeClr>
                </a:solidFill>
                <a:latin typeface="Microsoft Sans Serif"/>
              </a:rPr>
              <a:t> VIGENCIA 2020</a:t>
            </a:r>
          </a:p>
        </p:txBody>
      </p:sp>
      <p:sp>
        <p:nvSpPr>
          <p:cNvPr id="3625" name="Google Shape;3625;p40"/>
          <p:cNvSpPr txBox="1">
            <a:spLocks noGrp="1"/>
          </p:cNvSpPr>
          <p:nvPr>
            <p:ph type="subTitle" idx="1"/>
          </p:nvPr>
        </p:nvSpPr>
        <p:spPr>
          <a:xfrm>
            <a:off x="6653048" y="2857182"/>
            <a:ext cx="2291256" cy="20091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es-ES" dirty="0"/>
              <a:t>Institución Educativa Técnica Simón Bolívar</a:t>
            </a:r>
          </a:p>
          <a:p>
            <a:pPr marL="0" lvl="0" indent="0" algn="ctr"/>
            <a:r>
              <a:rPr lang="es-ES" dirty="0"/>
              <a:t>Coello- Tolima</a:t>
            </a:r>
          </a:p>
        </p:txBody>
      </p:sp>
    </p:spTree>
    <p:extLst>
      <p:ext uri="{BB962C8B-B14F-4D97-AF65-F5344CB8AC3E}">
        <p14:creationId xmlns:p14="http://schemas.microsoft.com/office/powerpoint/2010/main" val="44875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345324" y="575971"/>
            <a:ext cx="6810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altLang="es-ES" dirty="0">
                <a:solidFill>
                  <a:srgbClr val="4D4D4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ha cumplido con los informes requeridos por la Contraloría departamental del Tolima, Secretaría de Educación, Secretaria de Hacienda y Ministerio de Educación Nacional.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altLang="es-ES" dirty="0">
                <a:solidFill>
                  <a:srgbClr val="4D4D4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cancela oportunamente a la DIAN las retenciones en la Fuente y se presenta la información Exógena.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altLang="es-ES" dirty="0">
                <a:solidFill>
                  <a:srgbClr val="4D4D4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cancela Oportunamente a la Alcaldía de Coello el impuesto de Reteica.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altLang="es-ES" dirty="0">
              <a:solidFill>
                <a:srgbClr val="4D4D4D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5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12500"/>
          <a:stretch>
            <a:fillRect/>
          </a:stretch>
        </p:blipFill>
        <p:spPr bwMode="auto">
          <a:xfrm>
            <a:off x="1104636" y="20163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98" y="2016300"/>
            <a:ext cx="249713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898" y="2016300"/>
            <a:ext cx="27336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86" y="3546204"/>
            <a:ext cx="16891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7" descr="http://plandecuentas.com.co/wp-content/uploads/dian-barranquill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9" r="-6667" b="30115"/>
          <a:stretch>
            <a:fillRect/>
          </a:stretch>
        </p:blipFill>
        <p:spPr bwMode="auto">
          <a:xfrm>
            <a:off x="3241167" y="3576929"/>
            <a:ext cx="2209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22" y="3576929"/>
            <a:ext cx="30956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1" name="Google Shape;3531;p37"/>
          <p:cNvGrpSpPr/>
          <p:nvPr/>
        </p:nvGrpSpPr>
        <p:grpSpPr>
          <a:xfrm>
            <a:off x="1406213" y="425796"/>
            <a:ext cx="2478628" cy="4098632"/>
            <a:chOff x="1147861" y="577613"/>
            <a:chExt cx="2632078" cy="4352376"/>
          </a:xfrm>
        </p:grpSpPr>
        <p:sp>
          <p:nvSpPr>
            <p:cNvPr id="3532" name="Google Shape;3532;p37"/>
            <p:cNvSpPr/>
            <p:nvPr/>
          </p:nvSpPr>
          <p:spPr>
            <a:xfrm>
              <a:off x="1147861" y="3428186"/>
              <a:ext cx="2632078" cy="1501802"/>
            </a:xfrm>
            <a:custGeom>
              <a:avLst/>
              <a:gdLst/>
              <a:ahLst/>
              <a:cxnLst/>
              <a:rect l="l" t="t" r="r" b="b"/>
              <a:pathLst>
                <a:path w="115874" h="66115" extrusionOk="0">
                  <a:moveTo>
                    <a:pt x="57937" y="1"/>
                  </a:moveTo>
                  <a:cubicBezTo>
                    <a:pt x="56198" y="1"/>
                    <a:pt x="54460" y="408"/>
                    <a:pt x="53128" y="1222"/>
                  </a:cubicBezTo>
                  <a:lnTo>
                    <a:pt x="2516" y="30375"/>
                  </a:lnTo>
                  <a:cubicBezTo>
                    <a:pt x="0" y="31855"/>
                    <a:pt x="0" y="34371"/>
                    <a:pt x="2516" y="35851"/>
                  </a:cubicBezTo>
                  <a:lnTo>
                    <a:pt x="53128" y="65004"/>
                  </a:lnTo>
                  <a:cubicBezTo>
                    <a:pt x="54460" y="65744"/>
                    <a:pt x="56198" y="66114"/>
                    <a:pt x="57937" y="66114"/>
                  </a:cubicBezTo>
                  <a:cubicBezTo>
                    <a:pt x="59676" y="66114"/>
                    <a:pt x="61415" y="65744"/>
                    <a:pt x="62747" y="65004"/>
                  </a:cubicBezTo>
                  <a:lnTo>
                    <a:pt x="113210" y="35851"/>
                  </a:lnTo>
                  <a:cubicBezTo>
                    <a:pt x="115874" y="34371"/>
                    <a:pt x="115874" y="31855"/>
                    <a:pt x="113210" y="30375"/>
                  </a:cubicBezTo>
                  <a:lnTo>
                    <a:pt x="62747" y="1222"/>
                  </a:lnTo>
                  <a:cubicBezTo>
                    <a:pt x="61415" y="408"/>
                    <a:pt x="59676" y="1"/>
                    <a:pt x="57937" y="1"/>
                  </a:cubicBezTo>
                  <a:close/>
                </a:path>
              </a:pathLst>
            </a:custGeom>
            <a:solidFill>
              <a:srgbClr val="6B9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7"/>
            <p:cNvSpPr/>
            <p:nvPr/>
          </p:nvSpPr>
          <p:spPr>
            <a:xfrm>
              <a:off x="1147861" y="2934884"/>
              <a:ext cx="2632078" cy="1519429"/>
            </a:xfrm>
            <a:custGeom>
              <a:avLst/>
              <a:gdLst/>
              <a:ahLst/>
              <a:cxnLst/>
              <a:rect l="l" t="t" r="r" b="b"/>
              <a:pathLst>
                <a:path w="115874" h="66891" fill="none" extrusionOk="0">
                  <a:moveTo>
                    <a:pt x="53128" y="1481"/>
                  </a:moveTo>
                  <a:lnTo>
                    <a:pt x="2516" y="30634"/>
                  </a:lnTo>
                  <a:cubicBezTo>
                    <a:pt x="0" y="32262"/>
                    <a:pt x="0" y="34630"/>
                    <a:pt x="2516" y="36258"/>
                  </a:cubicBezTo>
                  <a:lnTo>
                    <a:pt x="53128" y="65411"/>
                  </a:lnTo>
                  <a:cubicBezTo>
                    <a:pt x="55791" y="66891"/>
                    <a:pt x="60083" y="66891"/>
                    <a:pt x="62747" y="65411"/>
                  </a:cubicBezTo>
                  <a:lnTo>
                    <a:pt x="113210" y="36258"/>
                  </a:lnTo>
                  <a:cubicBezTo>
                    <a:pt x="115874" y="34630"/>
                    <a:pt x="115874" y="32262"/>
                    <a:pt x="113210" y="30634"/>
                  </a:cubicBezTo>
                  <a:lnTo>
                    <a:pt x="62747" y="1481"/>
                  </a:lnTo>
                  <a:cubicBezTo>
                    <a:pt x="60083" y="1"/>
                    <a:pt x="55791" y="1"/>
                    <a:pt x="53128" y="1481"/>
                  </a:cubicBezTo>
                  <a:close/>
                </a:path>
              </a:pathLst>
            </a:custGeom>
            <a:solidFill>
              <a:srgbClr val="57F7E0"/>
            </a:solidFill>
            <a:ln w="48100" cap="flat" cmpd="sng">
              <a:solidFill>
                <a:srgbClr val="EEF7FF"/>
              </a:solidFill>
              <a:prstDash val="solid"/>
              <a:miter lim="1479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7"/>
            <p:cNvSpPr/>
            <p:nvPr/>
          </p:nvSpPr>
          <p:spPr>
            <a:xfrm>
              <a:off x="1161308" y="1328071"/>
              <a:ext cx="2601844" cy="2329560"/>
            </a:xfrm>
            <a:custGeom>
              <a:avLst/>
              <a:gdLst/>
              <a:ahLst/>
              <a:cxnLst/>
              <a:rect l="l" t="t" r="r" b="b"/>
              <a:pathLst>
                <a:path w="114543" h="102556" extrusionOk="0">
                  <a:moveTo>
                    <a:pt x="0" y="1"/>
                  </a:moveTo>
                  <a:lnTo>
                    <a:pt x="0" y="65559"/>
                  </a:lnTo>
                  <a:cubicBezTo>
                    <a:pt x="0" y="68667"/>
                    <a:pt x="2072" y="72367"/>
                    <a:pt x="4884" y="73846"/>
                  </a:cubicBezTo>
                  <a:lnTo>
                    <a:pt x="52536" y="101372"/>
                  </a:lnTo>
                  <a:cubicBezTo>
                    <a:pt x="53868" y="102112"/>
                    <a:pt x="55495" y="102556"/>
                    <a:pt x="57271" y="102556"/>
                  </a:cubicBezTo>
                  <a:cubicBezTo>
                    <a:pt x="59047" y="102556"/>
                    <a:pt x="60823" y="102112"/>
                    <a:pt x="62155" y="101372"/>
                  </a:cubicBezTo>
                  <a:lnTo>
                    <a:pt x="109807" y="73846"/>
                  </a:lnTo>
                  <a:cubicBezTo>
                    <a:pt x="112470" y="72367"/>
                    <a:pt x="114542" y="68667"/>
                    <a:pt x="114542" y="65559"/>
                  </a:cubicBezTo>
                  <a:lnTo>
                    <a:pt x="114542" y="1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7"/>
            <p:cNvSpPr/>
            <p:nvPr/>
          </p:nvSpPr>
          <p:spPr>
            <a:xfrm>
              <a:off x="1161308" y="1328071"/>
              <a:ext cx="1300933" cy="2329560"/>
            </a:xfrm>
            <a:custGeom>
              <a:avLst/>
              <a:gdLst/>
              <a:ahLst/>
              <a:cxnLst/>
              <a:rect l="l" t="t" r="r" b="b"/>
              <a:pathLst>
                <a:path w="57272" h="102556" extrusionOk="0">
                  <a:moveTo>
                    <a:pt x="0" y="1"/>
                  </a:moveTo>
                  <a:lnTo>
                    <a:pt x="0" y="65559"/>
                  </a:lnTo>
                  <a:cubicBezTo>
                    <a:pt x="0" y="68667"/>
                    <a:pt x="2072" y="72367"/>
                    <a:pt x="4884" y="73846"/>
                  </a:cubicBezTo>
                  <a:lnTo>
                    <a:pt x="52536" y="101372"/>
                  </a:lnTo>
                  <a:cubicBezTo>
                    <a:pt x="53868" y="102112"/>
                    <a:pt x="55495" y="102556"/>
                    <a:pt x="57271" y="102556"/>
                  </a:cubicBezTo>
                  <a:lnTo>
                    <a:pt x="57271" y="1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7"/>
            <p:cNvSpPr/>
            <p:nvPr/>
          </p:nvSpPr>
          <p:spPr>
            <a:xfrm>
              <a:off x="1147861" y="577613"/>
              <a:ext cx="2632078" cy="1504301"/>
            </a:xfrm>
            <a:custGeom>
              <a:avLst/>
              <a:gdLst/>
              <a:ahLst/>
              <a:cxnLst/>
              <a:rect l="l" t="t" r="r" b="b"/>
              <a:pathLst>
                <a:path w="115874" h="66225" extrusionOk="0">
                  <a:moveTo>
                    <a:pt x="57937" y="1"/>
                  </a:moveTo>
                  <a:cubicBezTo>
                    <a:pt x="56198" y="1"/>
                    <a:pt x="54460" y="408"/>
                    <a:pt x="53128" y="1221"/>
                  </a:cubicBezTo>
                  <a:lnTo>
                    <a:pt x="2516" y="30375"/>
                  </a:lnTo>
                  <a:cubicBezTo>
                    <a:pt x="0" y="31855"/>
                    <a:pt x="0" y="34371"/>
                    <a:pt x="2516" y="35851"/>
                  </a:cubicBezTo>
                  <a:lnTo>
                    <a:pt x="53128" y="65004"/>
                  </a:lnTo>
                  <a:cubicBezTo>
                    <a:pt x="54460" y="65818"/>
                    <a:pt x="56198" y="66225"/>
                    <a:pt x="57937" y="66225"/>
                  </a:cubicBezTo>
                  <a:cubicBezTo>
                    <a:pt x="59676" y="66225"/>
                    <a:pt x="61415" y="65818"/>
                    <a:pt x="62747" y="65004"/>
                  </a:cubicBezTo>
                  <a:lnTo>
                    <a:pt x="113210" y="35851"/>
                  </a:lnTo>
                  <a:cubicBezTo>
                    <a:pt x="115874" y="34371"/>
                    <a:pt x="115874" y="31855"/>
                    <a:pt x="113210" y="30375"/>
                  </a:cubicBezTo>
                  <a:lnTo>
                    <a:pt x="62747" y="1221"/>
                  </a:lnTo>
                  <a:cubicBezTo>
                    <a:pt x="61415" y="408"/>
                    <a:pt x="59676" y="1"/>
                    <a:pt x="5793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7"/>
            <p:cNvSpPr/>
            <p:nvPr/>
          </p:nvSpPr>
          <p:spPr>
            <a:xfrm>
              <a:off x="2882401" y="2333164"/>
              <a:ext cx="504250" cy="561174"/>
            </a:xfrm>
            <a:custGeom>
              <a:avLst/>
              <a:gdLst/>
              <a:ahLst/>
              <a:cxnLst/>
              <a:rect l="l" t="t" r="r" b="b"/>
              <a:pathLst>
                <a:path w="22199" h="24705" extrusionOk="0">
                  <a:moveTo>
                    <a:pt x="1036" y="1"/>
                  </a:moveTo>
                  <a:cubicBezTo>
                    <a:pt x="445" y="1037"/>
                    <a:pt x="1" y="2221"/>
                    <a:pt x="1" y="3257"/>
                  </a:cubicBezTo>
                  <a:lnTo>
                    <a:pt x="1" y="22347"/>
                  </a:lnTo>
                  <a:cubicBezTo>
                    <a:pt x="1" y="23829"/>
                    <a:pt x="757" y="24705"/>
                    <a:pt x="1838" y="24705"/>
                  </a:cubicBezTo>
                  <a:cubicBezTo>
                    <a:pt x="2269" y="24705"/>
                    <a:pt x="2750" y="24566"/>
                    <a:pt x="3256" y="24271"/>
                  </a:cubicBezTo>
                  <a:lnTo>
                    <a:pt x="3848" y="23975"/>
                  </a:lnTo>
                  <a:lnTo>
                    <a:pt x="19979" y="14652"/>
                  </a:lnTo>
                  <a:cubicBezTo>
                    <a:pt x="20719" y="14208"/>
                    <a:pt x="21607" y="13320"/>
                    <a:pt x="22199" y="12284"/>
                  </a:cubicBezTo>
                  <a:lnTo>
                    <a:pt x="1036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7"/>
            <p:cNvSpPr/>
            <p:nvPr/>
          </p:nvSpPr>
          <p:spPr>
            <a:xfrm>
              <a:off x="2905933" y="2051021"/>
              <a:ext cx="500888" cy="561174"/>
            </a:xfrm>
            <a:custGeom>
              <a:avLst/>
              <a:gdLst/>
              <a:ahLst/>
              <a:cxnLst/>
              <a:rect l="l" t="t" r="r" b="b"/>
              <a:pathLst>
                <a:path w="22051" h="24705" extrusionOk="0">
                  <a:moveTo>
                    <a:pt x="20213" y="1"/>
                  </a:moveTo>
                  <a:cubicBezTo>
                    <a:pt x="19782" y="1"/>
                    <a:pt x="19301" y="140"/>
                    <a:pt x="18795" y="435"/>
                  </a:cubicBezTo>
                  <a:lnTo>
                    <a:pt x="18499" y="583"/>
                  </a:lnTo>
                  <a:lnTo>
                    <a:pt x="2220" y="10054"/>
                  </a:lnTo>
                  <a:cubicBezTo>
                    <a:pt x="1332" y="10498"/>
                    <a:pt x="592" y="11386"/>
                    <a:pt x="0" y="12422"/>
                  </a:cubicBezTo>
                  <a:lnTo>
                    <a:pt x="21163" y="24705"/>
                  </a:lnTo>
                  <a:cubicBezTo>
                    <a:pt x="21755" y="23669"/>
                    <a:pt x="22050" y="22485"/>
                    <a:pt x="22050" y="21597"/>
                  </a:cubicBezTo>
                  <a:lnTo>
                    <a:pt x="22050" y="2951"/>
                  </a:lnTo>
                  <a:lnTo>
                    <a:pt x="22050" y="2359"/>
                  </a:lnTo>
                  <a:cubicBezTo>
                    <a:pt x="22050" y="877"/>
                    <a:pt x="21294" y="1"/>
                    <a:pt x="20213" y="1"/>
                  </a:cubicBez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7"/>
            <p:cNvSpPr/>
            <p:nvPr/>
          </p:nvSpPr>
          <p:spPr>
            <a:xfrm>
              <a:off x="2880550" y="2062391"/>
              <a:ext cx="447099" cy="763110"/>
            </a:xfrm>
            <a:custGeom>
              <a:avLst/>
              <a:gdLst/>
              <a:ahLst/>
              <a:cxnLst/>
              <a:rect l="l" t="t" r="r" b="b"/>
              <a:pathLst>
                <a:path w="19683" h="33595" extrusionOk="0">
                  <a:moveTo>
                    <a:pt x="19535" y="1"/>
                  </a:moveTo>
                  <a:lnTo>
                    <a:pt x="3256" y="9472"/>
                  </a:lnTo>
                  <a:cubicBezTo>
                    <a:pt x="2368" y="9916"/>
                    <a:pt x="1628" y="10804"/>
                    <a:pt x="1036" y="11840"/>
                  </a:cubicBezTo>
                  <a:cubicBezTo>
                    <a:pt x="445" y="12876"/>
                    <a:pt x="1" y="13912"/>
                    <a:pt x="1" y="15096"/>
                  </a:cubicBezTo>
                  <a:lnTo>
                    <a:pt x="1" y="33594"/>
                  </a:lnTo>
                  <a:lnTo>
                    <a:pt x="297" y="33446"/>
                  </a:lnTo>
                  <a:lnTo>
                    <a:pt x="16427" y="24123"/>
                  </a:lnTo>
                  <a:cubicBezTo>
                    <a:pt x="17315" y="23531"/>
                    <a:pt x="18055" y="22643"/>
                    <a:pt x="18647" y="21755"/>
                  </a:cubicBezTo>
                  <a:cubicBezTo>
                    <a:pt x="19239" y="20719"/>
                    <a:pt x="19683" y="19535"/>
                    <a:pt x="19683" y="18499"/>
                  </a:cubicBezTo>
                  <a:lnTo>
                    <a:pt x="19535" y="1"/>
                  </a:lnTo>
                  <a:close/>
                </a:path>
              </a:pathLst>
            </a:custGeom>
            <a:solidFill>
              <a:srgbClr val="5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7"/>
            <p:cNvSpPr/>
            <p:nvPr/>
          </p:nvSpPr>
          <p:spPr>
            <a:xfrm>
              <a:off x="1537786" y="2333164"/>
              <a:ext cx="504250" cy="561174"/>
            </a:xfrm>
            <a:custGeom>
              <a:avLst/>
              <a:gdLst/>
              <a:ahLst/>
              <a:cxnLst/>
              <a:rect l="l" t="t" r="r" b="b"/>
              <a:pathLst>
                <a:path w="22199" h="24705" extrusionOk="0">
                  <a:moveTo>
                    <a:pt x="21163" y="1"/>
                  </a:moveTo>
                  <a:lnTo>
                    <a:pt x="1" y="12284"/>
                  </a:lnTo>
                  <a:cubicBezTo>
                    <a:pt x="593" y="13320"/>
                    <a:pt x="1481" y="14208"/>
                    <a:pt x="2369" y="14652"/>
                  </a:cubicBezTo>
                  <a:lnTo>
                    <a:pt x="18499" y="23975"/>
                  </a:lnTo>
                  <a:lnTo>
                    <a:pt x="18943" y="24271"/>
                  </a:lnTo>
                  <a:cubicBezTo>
                    <a:pt x="19449" y="24566"/>
                    <a:pt x="19931" y="24705"/>
                    <a:pt x="20361" y="24705"/>
                  </a:cubicBezTo>
                  <a:cubicBezTo>
                    <a:pt x="21442" y="24705"/>
                    <a:pt x="22199" y="23829"/>
                    <a:pt x="22199" y="22347"/>
                  </a:cubicBezTo>
                  <a:lnTo>
                    <a:pt x="22199" y="3257"/>
                  </a:lnTo>
                  <a:cubicBezTo>
                    <a:pt x="22199" y="2221"/>
                    <a:pt x="21755" y="1037"/>
                    <a:pt x="21163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7"/>
            <p:cNvSpPr/>
            <p:nvPr/>
          </p:nvSpPr>
          <p:spPr>
            <a:xfrm>
              <a:off x="1517638" y="2051021"/>
              <a:ext cx="500888" cy="561174"/>
            </a:xfrm>
            <a:custGeom>
              <a:avLst/>
              <a:gdLst/>
              <a:ahLst/>
              <a:cxnLst/>
              <a:rect l="l" t="t" r="r" b="b"/>
              <a:pathLst>
                <a:path w="22051" h="24705" extrusionOk="0">
                  <a:moveTo>
                    <a:pt x="1838" y="1"/>
                  </a:moveTo>
                  <a:cubicBezTo>
                    <a:pt x="757" y="1"/>
                    <a:pt x="0" y="877"/>
                    <a:pt x="0" y="2359"/>
                  </a:cubicBezTo>
                  <a:lnTo>
                    <a:pt x="0" y="2951"/>
                  </a:lnTo>
                  <a:lnTo>
                    <a:pt x="0" y="21597"/>
                  </a:lnTo>
                  <a:cubicBezTo>
                    <a:pt x="0" y="22485"/>
                    <a:pt x="296" y="23669"/>
                    <a:pt x="888" y="24705"/>
                  </a:cubicBezTo>
                  <a:lnTo>
                    <a:pt x="22050" y="12422"/>
                  </a:lnTo>
                  <a:cubicBezTo>
                    <a:pt x="21606" y="11386"/>
                    <a:pt x="20718" y="10498"/>
                    <a:pt x="19830" y="10054"/>
                  </a:cubicBezTo>
                  <a:lnTo>
                    <a:pt x="3552" y="583"/>
                  </a:lnTo>
                  <a:lnTo>
                    <a:pt x="3256" y="435"/>
                  </a:lnTo>
                  <a:cubicBezTo>
                    <a:pt x="2750" y="140"/>
                    <a:pt x="2268" y="1"/>
                    <a:pt x="1838" y="1"/>
                  </a:cubicBez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7"/>
            <p:cNvSpPr/>
            <p:nvPr/>
          </p:nvSpPr>
          <p:spPr>
            <a:xfrm>
              <a:off x="1600149" y="2062391"/>
              <a:ext cx="443738" cy="763110"/>
            </a:xfrm>
            <a:custGeom>
              <a:avLst/>
              <a:gdLst/>
              <a:ahLst/>
              <a:cxnLst/>
              <a:rect l="l" t="t" r="r" b="b"/>
              <a:pathLst>
                <a:path w="19535" h="33595" extrusionOk="0">
                  <a:moveTo>
                    <a:pt x="1" y="1"/>
                  </a:moveTo>
                  <a:lnTo>
                    <a:pt x="1" y="18499"/>
                  </a:lnTo>
                  <a:cubicBezTo>
                    <a:pt x="1" y="19535"/>
                    <a:pt x="297" y="20719"/>
                    <a:pt x="889" y="21755"/>
                  </a:cubicBezTo>
                  <a:cubicBezTo>
                    <a:pt x="1481" y="22643"/>
                    <a:pt x="2220" y="23531"/>
                    <a:pt x="3108" y="24123"/>
                  </a:cubicBezTo>
                  <a:lnTo>
                    <a:pt x="19239" y="33446"/>
                  </a:lnTo>
                  <a:lnTo>
                    <a:pt x="19535" y="33594"/>
                  </a:lnTo>
                  <a:lnTo>
                    <a:pt x="19535" y="15096"/>
                  </a:lnTo>
                  <a:cubicBezTo>
                    <a:pt x="19535" y="13912"/>
                    <a:pt x="19091" y="12876"/>
                    <a:pt x="18499" y="11840"/>
                  </a:cubicBezTo>
                  <a:cubicBezTo>
                    <a:pt x="18055" y="10804"/>
                    <a:pt x="17167" y="9916"/>
                    <a:pt x="16279" y="94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7"/>
            <p:cNvSpPr/>
            <p:nvPr/>
          </p:nvSpPr>
          <p:spPr>
            <a:xfrm>
              <a:off x="1147861" y="577613"/>
              <a:ext cx="2632078" cy="1504301"/>
            </a:xfrm>
            <a:custGeom>
              <a:avLst/>
              <a:gdLst/>
              <a:ahLst/>
              <a:cxnLst/>
              <a:rect l="l" t="t" r="r" b="b"/>
              <a:pathLst>
                <a:path w="115874" h="66225" extrusionOk="0">
                  <a:moveTo>
                    <a:pt x="57937" y="1"/>
                  </a:moveTo>
                  <a:cubicBezTo>
                    <a:pt x="56198" y="1"/>
                    <a:pt x="54460" y="408"/>
                    <a:pt x="53128" y="1221"/>
                  </a:cubicBezTo>
                  <a:lnTo>
                    <a:pt x="2516" y="30375"/>
                  </a:lnTo>
                  <a:cubicBezTo>
                    <a:pt x="0" y="31855"/>
                    <a:pt x="0" y="34371"/>
                    <a:pt x="2516" y="35851"/>
                  </a:cubicBezTo>
                  <a:lnTo>
                    <a:pt x="53128" y="65004"/>
                  </a:lnTo>
                  <a:cubicBezTo>
                    <a:pt x="54460" y="65818"/>
                    <a:pt x="56198" y="66225"/>
                    <a:pt x="57937" y="66225"/>
                  </a:cubicBezTo>
                  <a:cubicBezTo>
                    <a:pt x="59676" y="66225"/>
                    <a:pt x="61415" y="65818"/>
                    <a:pt x="62747" y="65004"/>
                  </a:cubicBezTo>
                  <a:lnTo>
                    <a:pt x="113210" y="35851"/>
                  </a:lnTo>
                  <a:cubicBezTo>
                    <a:pt x="115874" y="34371"/>
                    <a:pt x="115874" y="31855"/>
                    <a:pt x="113210" y="30375"/>
                  </a:cubicBezTo>
                  <a:lnTo>
                    <a:pt x="62747" y="1221"/>
                  </a:lnTo>
                  <a:cubicBezTo>
                    <a:pt x="61415" y="408"/>
                    <a:pt x="59676" y="1"/>
                    <a:pt x="5793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7"/>
            <p:cNvSpPr/>
            <p:nvPr/>
          </p:nvSpPr>
          <p:spPr>
            <a:xfrm>
              <a:off x="1971438" y="1052424"/>
              <a:ext cx="981583" cy="554678"/>
            </a:xfrm>
            <a:custGeom>
              <a:avLst/>
              <a:gdLst/>
              <a:ahLst/>
              <a:cxnLst/>
              <a:rect l="l" t="t" r="r" b="b"/>
              <a:pathLst>
                <a:path w="43213" h="24419" extrusionOk="0">
                  <a:moveTo>
                    <a:pt x="21606" y="1"/>
                  </a:moveTo>
                  <a:cubicBezTo>
                    <a:pt x="20422" y="1"/>
                    <a:pt x="19238" y="297"/>
                    <a:pt x="18499" y="741"/>
                  </a:cubicBezTo>
                  <a:lnTo>
                    <a:pt x="1776" y="10360"/>
                  </a:lnTo>
                  <a:cubicBezTo>
                    <a:pt x="0" y="11396"/>
                    <a:pt x="0" y="13024"/>
                    <a:pt x="1776" y="14060"/>
                  </a:cubicBezTo>
                  <a:lnTo>
                    <a:pt x="2368" y="14356"/>
                  </a:lnTo>
                  <a:lnTo>
                    <a:pt x="18499" y="23679"/>
                  </a:lnTo>
                  <a:cubicBezTo>
                    <a:pt x="19386" y="24123"/>
                    <a:pt x="20422" y="24419"/>
                    <a:pt x="21606" y="24419"/>
                  </a:cubicBezTo>
                  <a:cubicBezTo>
                    <a:pt x="22790" y="24419"/>
                    <a:pt x="23974" y="24123"/>
                    <a:pt x="24862" y="23679"/>
                  </a:cubicBezTo>
                  <a:lnTo>
                    <a:pt x="40993" y="14356"/>
                  </a:lnTo>
                  <a:lnTo>
                    <a:pt x="41436" y="14060"/>
                  </a:lnTo>
                  <a:cubicBezTo>
                    <a:pt x="43212" y="13024"/>
                    <a:pt x="43212" y="11396"/>
                    <a:pt x="41436" y="10360"/>
                  </a:cubicBezTo>
                  <a:lnTo>
                    <a:pt x="24862" y="741"/>
                  </a:lnTo>
                  <a:cubicBezTo>
                    <a:pt x="23974" y="297"/>
                    <a:pt x="22790" y="1"/>
                    <a:pt x="21606" y="1"/>
                  </a:cubicBez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7"/>
            <p:cNvSpPr/>
            <p:nvPr/>
          </p:nvSpPr>
          <p:spPr>
            <a:xfrm>
              <a:off x="1971438" y="1052424"/>
              <a:ext cx="490803" cy="554678"/>
            </a:xfrm>
            <a:custGeom>
              <a:avLst/>
              <a:gdLst/>
              <a:ahLst/>
              <a:cxnLst/>
              <a:rect l="l" t="t" r="r" b="b"/>
              <a:pathLst>
                <a:path w="21607" h="24419" extrusionOk="0">
                  <a:moveTo>
                    <a:pt x="21606" y="1"/>
                  </a:moveTo>
                  <a:cubicBezTo>
                    <a:pt x="20422" y="1"/>
                    <a:pt x="19238" y="297"/>
                    <a:pt x="18499" y="741"/>
                  </a:cubicBezTo>
                  <a:lnTo>
                    <a:pt x="1776" y="10360"/>
                  </a:lnTo>
                  <a:cubicBezTo>
                    <a:pt x="0" y="11396"/>
                    <a:pt x="0" y="13024"/>
                    <a:pt x="1776" y="14060"/>
                  </a:cubicBezTo>
                  <a:lnTo>
                    <a:pt x="2368" y="14356"/>
                  </a:lnTo>
                  <a:lnTo>
                    <a:pt x="18499" y="23679"/>
                  </a:lnTo>
                  <a:cubicBezTo>
                    <a:pt x="19386" y="24123"/>
                    <a:pt x="20422" y="24419"/>
                    <a:pt x="21606" y="24419"/>
                  </a:cubicBezTo>
                  <a:lnTo>
                    <a:pt x="21606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7"/>
            <p:cNvSpPr/>
            <p:nvPr/>
          </p:nvSpPr>
          <p:spPr>
            <a:xfrm>
              <a:off x="2025205" y="1153036"/>
              <a:ext cx="877390" cy="457639"/>
            </a:xfrm>
            <a:custGeom>
              <a:avLst/>
              <a:gdLst/>
              <a:ahLst/>
              <a:cxnLst/>
              <a:rect l="l" t="t" r="r" b="b"/>
              <a:pathLst>
                <a:path w="38626" h="20147" extrusionOk="0">
                  <a:moveTo>
                    <a:pt x="19182" y="1"/>
                  </a:moveTo>
                  <a:cubicBezTo>
                    <a:pt x="18079" y="1"/>
                    <a:pt x="16985" y="225"/>
                    <a:pt x="16132" y="723"/>
                  </a:cubicBezTo>
                  <a:lnTo>
                    <a:pt x="1" y="10047"/>
                  </a:lnTo>
                  <a:lnTo>
                    <a:pt x="16132" y="19370"/>
                  </a:lnTo>
                  <a:cubicBezTo>
                    <a:pt x="17019" y="19888"/>
                    <a:pt x="18166" y="20147"/>
                    <a:pt x="19313" y="20147"/>
                  </a:cubicBezTo>
                  <a:cubicBezTo>
                    <a:pt x="20460" y="20147"/>
                    <a:pt x="21607" y="19888"/>
                    <a:pt x="22495" y="19370"/>
                  </a:cubicBezTo>
                  <a:lnTo>
                    <a:pt x="38626" y="10047"/>
                  </a:lnTo>
                  <a:lnTo>
                    <a:pt x="22495" y="723"/>
                  </a:lnTo>
                  <a:cubicBezTo>
                    <a:pt x="21573" y="262"/>
                    <a:pt x="20372" y="1"/>
                    <a:pt x="19182" y="1"/>
                  </a:cubicBezTo>
                  <a:close/>
                </a:path>
              </a:pathLst>
            </a:custGeom>
            <a:solidFill>
              <a:srgbClr val="5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7" name="Google Shape;3547;p37"/>
          <p:cNvSpPr txBox="1">
            <a:spLocks noGrp="1"/>
          </p:cNvSpPr>
          <p:nvPr>
            <p:ph type="title"/>
          </p:nvPr>
        </p:nvSpPr>
        <p:spPr>
          <a:xfrm>
            <a:off x="4897252" y="1694986"/>
            <a:ext cx="3580800" cy="8418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algn="ctr" fontAlgn="b"/>
            <a:r>
              <a:rPr lang="es-CO" sz="3600" dirty="0">
                <a:solidFill>
                  <a:srgbClr val="002060"/>
                </a:solidFill>
              </a:rPr>
              <a:t>INGRESOS  VIGENCIA 2020</a:t>
            </a:r>
          </a:p>
        </p:txBody>
      </p:sp>
      <p:sp>
        <p:nvSpPr>
          <p:cNvPr id="3548" name="Google Shape;3548;p37"/>
          <p:cNvSpPr txBox="1">
            <a:spLocks noGrp="1"/>
          </p:cNvSpPr>
          <p:nvPr>
            <p:ph type="subTitle" idx="1"/>
          </p:nvPr>
        </p:nvSpPr>
        <p:spPr>
          <a:xfrm>
            <a:off x="3794225" y="4072975"/>
            <a:ext cx="47574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Institucion Educativa Tecnica Simon Bolivar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Coello- Tolima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931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" name="Google Shape;3525;p36"/>
          <p:cNvSpPr txBox="1">
            <a:spLocks noGrp="1"/>
          </p:cNvSpPr>
          <p:nvPr>
            <p:ph type="title"/>
          </p:nvPr>
        </p:nvSpPr>
        <p:spPr>
          <a:xfrm>
            <a:off x="359850" y="401921"/>
            <a:ext cx="78873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b"/>
            <a:r>
              <a:rPr lang="es-CO" sz="3600" dirty="0">
                <a:solidFill>
                  <a:schemeClr val="bg1"/>
                </a:solidFill>
              </a:rPr>
              <a:t>INGRESOSESOS  VIGENCIA 2020</a:t>
            </a:r>
            <a:br>
              <a:rPr lang="es-CO" sz="3600" dirty="0">
                <a:solidFill>
                  <a:schemeClr val="bg1"/>
                </a:solidFill>
              </a:rPr>
            </a:br>
            <a:r>
              <a:rPr lang="es-CO" sz="3600" dirty="0">
                <a:solidFill>
                  <a:schemeClr val="bg1"/>
                </a:solidFill>
              </a:rPr>
              <a:t>GECFDFSFSDFFIA 2020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993285"/>
              </p:ext>
            </p:extLst>
          </p:nvPr>
        </p:nvGraphicFramePr>
        <p:xfrm>
          <a:off x="1696934" y="660380"/>
          <a:ext cx="5549463" cy="3875793"/>
        </p:xfrm>
        <a:graphic>
          <a:graphicData uri="http://schemas.openxmlformats.org/drawingml/2006/table">
            <a:tbl>
              <a:tblPr/>
              <a:tblGrid>
                <a:gridCol w="3553717">
                  <a:extLst>
                    <a:ext uri="{9D8B030D-6E8A-4147-A177-3AD203B41FA5}">
                      <a16:colId xmlns:a16="http://schemas.microsoft.com/office/drawing/2014/main" val="3495128769"/>
                    </a:ext>
                  </a:extLst>
                </a:gridCol>
                <a:gridCol w="1995746">
                  <a:extLst>
                    <a:ext uri="{9D8B030D-6E8A-4147-A177-3AD203B41FA5}">
                      <a16:colId xmlns:a16="http://schemas.microsoft.com/office/drawing/2014/main" val="3827300646"/>
                    </a:ext>
                  </a:extLst>
                </a:gridCol>
              </a:tblGrid>
              <a:tr h="568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b="1" dirty="0">
                          <a:solidFill>
                            <a:srgbClr val="002060"/>
                          </a:solidFill>
                        </a:rPr>
                        <a:t>DETALLE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b="1" dirty="0">
                          <a:solidFill>
                            <a:srgbClr val="002060"/>
                          </a:solidFill>
                        </a:rPr>
                        <a:t>VALOR </a:t>
                      </a:r>
                    </a:p>
                  </a:txBody>
                  <a:tcPr marL="8361" marR="8361" marT="8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38850"/>
                  </a:ext>
                </a:extLst>
              </a:tr>
              <a:tr h="5491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CERTIFICADOS Y CONSTANCIAS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$582.700,00 </a:t>
                      </a:r>
                    </a:p>
                  </a:txBody>
                  <a:tcPr marL="8361" marR="8361" marT="8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82028"/>
                  </a:ext>
                </a:extLst>
              </a:tr>
              <a:tr h="5491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CONCESION DE ESPACIOS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$400.000,00 </a:t>
                      </a:r>
                    </a:p>
                  </a:txBody>
                  <a:tcPr marL="8361" marR="8361" marT="8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66062"/>
                  </a:ext>
                </a:extLst>
              </a:tr>
              <a:tr h="5491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GRATUIDAD –MEN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$41.561.224,00 </a:t>
                      </a:r>
                    </a:p>
                  </a:txBody>
                  <a:tcPr marL="8361" marR="8361" marT="8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078440"/>
                  </a:ext>
                </a:extLst>
              </a:tr>
              <a:tr h="561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RECURSOS DEL BALANCE- GRATUIDAD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$13.316.808,01 </a:t>
                      </a:r>
                    </a:p>
                  </a:txBody>
                  <a:tcPr marL="8361" marR="8361" marT="8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861582"/>
                  </a:ext>
                </a:extLst>
              </a:tr>
              <a:tr h="5491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RENDIMIENTOS FINANCIEROS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$257.369,00 </a:t>
                      </a:r>
                    </a:p>
                  </a:txBody>
                  <a:tcPr marL="8361" marR="8361" marT="8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94502"/>
                  </a:ext>
                </a:extLst>
              </a:tr>
              <a:tr h="549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TOTAL INGRESOS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$56.118.101,01 </a:t>
                      </a:r>
                    </a:p>
                  </a:txBody>
                  <a:tcPr marL="8361" marR="8361" marT="8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33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1" name="Google Shape;3531;p37"/>
          <p:cNvGrpSpPr/>
          <p:nvPr/>
        </p:nvGrpSpPr>
        <p:grpSpPr>
          <a:xfrm>
            <a:off x="1406213" y="425796"/>
            <a:ext cx="2478628" cy="4098632"/>
            <a:chOff x="1147861" y="577613"/>
            <a:chExt cx="2632078" cy="4352376"/>
          </a:xfrm>
        </p:grpSpPr>
        <p:sp>
          <p:nvSpPr>
            <p:cNvPr id="3532" name="Google Shape;3532;p37"/>
            <p:cNvSpPr/>
            <p:nvPr/>
          </p:nvSpPr>
          <p:spPr>
            <a:xfrm>
              <a:off x="1147861" y="3428186"/>
              <a:ext cx="2632078" cy="1501802"/>
            </a:xfrm>
            <a:custGeom>
              <a:avLst/>
              <a:gdLst/>
              <a:ahLst/>
              <a:cxnLst/>
              <a:rect l="l" t="t" r="r" b="b"/>
              <a:pathLst>
                <a:path w="115874" h="66115" extrusionOk="0">
                  <a:moveTo>
                    <a:pt x="57937" y="1"/>
                  </a:moveTo>
                  <a:cubicBezTo>
                    <a:pt x="56198" y="1"/>
                    <a:pt x="54460" y="408"/>
                    <a:pt x="53128" y="1222"/>
                  </a:cubicBezTo>
                  <a:lnTo>
                    <a:pt x="2516" y="30375"/>
                  </a:lnTo>
                  <a:cubicBezTo>
                    <a:pt x="0" y="31855"/>
                    <a:pt x="0" y="34371"/>
                    <a:pt x="2516" y="35851"/>
                  </a:cubicBezTo>
                  <a:lnTo>
                    <a:pt x="53128" y="65004"/>
                  </a:lnTo>
                  <a:cubicBezTo>
                    <a:pt x="54460" y="65744"/>
                    <a:pt x="56198" y="66114"/>
                    <a:pt x="57937" y="66114"/>
                  </a:cubicBezTo>
                  <a:cubicBezTo>
                    <a:pt x="59676" y="66114"/>
                    <a:pt x="61415" y="65744"/>
                    <a:pt x="62747" y="65004"/>
                  </a:cubicBezTo>
                  <a:lnTo>
                    <a:pt x="113210" y="35851"/>
                  </a:lnTo>
                  <a:cubicBezTo>
                    <a:pt x="115874" y="34371"/>
                    <a:pt x="115874" y="31855"/>
                    <a:pt x="113210" y="30375"/>
                  </a:cubicBezTo>
                  <a:lnTo>
                    <a:pt x="62747" y="1222"/>
                  </a:lnTo>
                  <a:cubicBezTo>
                    <a:pt x="61415" y="408"/>
                    <a:pt x="59676" y="1"/>
                    <a:pt x="57937" y="1"/>
                  </a:cubicBezTo>
                  <a:close/>
                </a:path>
              </a:pathLst>
            </a:custGeom>
            <a:solidFill>
              <a:srgbClr val="6B9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7"/>
            <p:cNvSpPr/>
            <p:nvPr/>
          </p:nvSpPr>
          <p:spPr>
            <a:xfrm>
              <a:off x="1147861" y="2934884"/>
              <a:ext cx="2632078" cy="1519429"/>
            </a:xfrm>
            <a:custGeom>
              <a:avLst/>
              <a:gdLst/>
              <a:ahLst/>
              <a:cxnLst/>
              <a:rect l="l" t="t" r="r" b="b"/>
              <a:pathLst>
                <a:path w="115874" h="66891" fill="none" extrusionOk="0">
                  <a:moveTo>
                    <a:pt x="53128" y="1481"/>
                  </a:moveTo>
                  <a:lnTo>
                    <a:pt x="2516" y="30634"/>
                  </a:lnTo>
                  <a:cubicBezTo>
                    <a:pt x="0" y="32262"/>
                    <a:pt x="0" y="34630"/>
                    <a:pt x="2516" y="36258"/>
                  </a:cubicBezTo>
                  <a:lnTo>
                    <a:pt x="53128" y="65411"/>
                  </a:lnTo>
                  <a:cubicBezTo>
                    <a:pt x="55791" y="66891"/>
                    <a:pt x="60083" y="66891"/>
                    <a:pt x="62747" y="65411"/>
                  </a:cubicBezTo>
                  <a:lnTo>
                    <a:pt x="113210" y="36258"/>
                  </a:lnTo>
                  <a:cubicBezTo>
                    <a:pt x="115874" y="34630"/>
                    <a:pt x="115874" y="32262"/>
                    <a:pt x="113210" y="30634"/>
                  </a:cubicBezTo>
                  <a:lnTo>
                    <a:pt x="62747" y="1481"/>
                  </a:lnTo>
                  <a:cubicBezTo>
                    <a:pt x="60083" y="1"/>
                    <a:pt x="55791" y="1"/>
                    <a:pt x="53128" y="1481"/>
                  </a:cubicBezTo>
                  <a:close/>
                </a:path>
              </a:pathLst>
            </a:custGeom>
            <a:solidFill>
              <a:srgbClr val="57F7E0"/>
            </a:solidFill>
            <a:ln w="48100" cap="flat" cmpd="sng">
              <a:solidFill>
                <a:srgbClr val="EEF7FF"/>
              </a:solidFill>
              <a:prstDash val="solid"/>
              <a:miter lim="1479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7"/>
            <p:cNvSpPr/>
            <p:nvPr/>
          </p:nvSpPr>
          <p:spPr>
            <a:xfrm>
              <a:off x="1161308" y="1328071"/>
              <a:ext cx="2601844" cy="2329560"/>
            </a:xfrm>
            <a:custGeom>
              <a:avLst/>
              <a:gdLst/>
              <a:ahLst/>
              <a:cxnLst/>
              <a:rect l="l" t="t" r="r" b="b"/>
              <a:pathLst>
                <a:path w="114543" h="102556" extrusionOk="0">
                  <a:moveTo>
                    <a:pt x="0" y="1"/>
                  </a:moveTo>
                  <a:lnTo>
                    <a:pt x="0" y="65559"/>
                  </a:lnTo>
                  <a:cubicBezTo>
                    <a:pt x="0" y="68667"/>
                    <a:pt x="2072" y="72367"/>
                    <a:pt x="4884" y="73846"/>
                  </a:cubicBezTo>
                  <a:lnTo>
                    <a:pt x="52536" y="101372"/>
                  </a:lnTo>
                  <a:cubicBezTo>
                    <a:pt x="53868" y="102112"/>
                    <a:pt x="55495" y="102556"/>
                    <a:pt x="57271" y="102556"/>
                  </a:cubicBezTo>
                  <a:cubicBezTo>
                    <a:pt x="59047" y="102556"/>
                    <a:pt x="60823" y="102112"/>
                    <a:pt x="62155" y="101372"/>
                  </a:cubicBezTo>
                  <a:lnTo>
                    <a:pt x="109807" y="73846"/>
                  </a:lnTo>
                  <a:cubicBezTo>
                    <a:pt x="112470" y="72367"/>
                    <a:pt x="114542" y="68667"/>
                    <a:pt x="114542" y="65559"/>
                  </a:cubicBezTo>
                  <a:lnTo>
                    <a:pt x="114542" y="1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7"/>
            <p:cNvSpPr/>
            <p:nvPr/>
          </p:nvSpPr>
          <p:spPr>
            <a:xfrm>
              <a:off x="1161308" y="1328071"/>
              <a:ext cx="1300933" cy="2329560"/>
            </a:xfrm>
            <a:custGeom>
              <a:avLst/>
              <a:gdLst/>
              <a:ahLst/>
              <a:cxnLst/>
              <a:rect l="l" t="t" r="r" b="b"/>
              <a:pathLst>
                <a:path w="57272" h="102556" extrusionOk="0">
                  <a:moveTo>
                    <a:pt x="0" y="1"/>
                  </a:moveTo>
                  <a:lnTo>
                    <a:pt x="0" y="65559"/>
                  </a:lnTo>
                  <a:cubicBezTo>
                    <a:pt x="0" y="68667"/>
                    <a:pt x="2072" y="72367"/>
                    <a:pt x="4884" y="73846"/>
                  </a:cubicBezTo>
                  <a:lnTo>
                    <a:pt x="52536" y="101372"/>
                  </a:lnTo>
                  <a:cubicBezTo>
                    <a:pt x="53868" y="102112"/>
                    <a:pt x="55495" y="102556"/>
                    <a:pt x="57271" y="102556"/>
                  </a:cubicBezTo>
                  <a:lnTo>
                    <a:pt x="57271" y="1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7"/>
            <p:cNvSpPr/>
            <p:nvPr/>
          </p:nvSpPr>
          <p:spPr>
            <a:xfrm>
              <a:off x="1147861" y="577613"/>
              <a:ext cx="2632078" cy="1504301"/>
            </a:xfrm>
            <a:custGeom>
              <a:avLst/>
              <a:gdLst/>
              <a:ahLst/>
              <a:cxnLst/>
              <a:rect l="l" t="t" r="r" b="b"/>
              <a:pathLst>
                <a:path w="115874" h="66225" extrusionOk="0">
                  <a:moveTo>
                    <a:pt x="57937" y="1"/>
                  </a:moveTo>
                  <a:cubicBezTo>
                    <a:pt x="56198" y="1"/>
                    <a:pt x="54460" y="408"/>
                    <a:pt x="53128" y="1221"/>
                  </a:cubicBezTo>
                  <a:lnTo>
                    <a:pt x="2516" y="30375"/>
                  </a:lnTo>
                  <a:cubicBezTo>
                    <a:pt x="0" y="31855"/>
                    <a:pt x="0" y="34371"/>
                    <a:pt x="2516" y="35851"/>
                  </a:cubicBezTo>
                  <a:lnTo>
                    <a:pt x="53128" y="65004"/>
                  </a:lnTo>
                  <a:cubicBezTo>
                    <a:pt x="54460" y="65818"/>
                    <a:pt x="56198" y="66225"/>
                    <a:pt x="57937" y="66225"/>
                  </a:cubicBezTo>
                  <a:cubicBezTo>
                    <a:pt x="59676" y="66225"/>
                    <a:pt x="61415" y="65818"/>
                    <a:pt x="62747" y="65004"/>
                  </a:cubicBezTo>
                  <a:lnTo>
                    <a:pt x="113210" y="35851"/>
                  </a:lnTo>
                  <a:cubicBezTo>
                    <a:pt x="115874" y="34371"/>
                    <a:pt x="115874" y="31855"/>
                    <a:pt x="113210" y="30375"/>
                  </a:cubicBezTo>
                  <a:lnTo>
                    <a:pt x="62747" y="1221"/>
                  </a:lnTo>
                  <a:cubicBezTo>
                    <a:pt x="61415" y="408"/>
                    <a:pt x="59676" y="1"/>
                    <a:pt x="5793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7"/>
            <p:cNvSpPr/>
            <p:nvPr/>
          </p:nvSpPr>
          <p:spPr>
            <a:xfrm>
              <a:off x="2882401" y="2333164"/>
              <a:ext cx="504250" cy="561174"/>
            </a:xfrm>
            <a:custGeom>
              <a:avLst/>
              <a:gdLst/>
              <a:ahLst/>
              <a:cxnLst/>
              <a:rect l="l" t="t" r="r" b="b"/>
              <a:pathLst>
                <a:path w="22199" h="24705" extrusionOk="0">
                  <a:moveTo>
                    <a:pt x="1036" y="1"/>
                  </a:moveTo>
                  <a:cubicBezTo>
                    <a:pt x="445" y="1037"/>
                    <a:pt x="1" y="2221"/>
                    <a:pt x="1" y="3257"/>
                  </a:cubicBezTo>
                  <a:lnTo>
                    <a:pt x="1" y="22347"/>
                  </a:lnTo>
                  <a:cubicBezTo>
                    <a:pt x="1" y="23829"/>
                    <a:pt x="757" y="24705"/>
                    <a:pt x="1838" y="24705"/>
                  </a:cubicBezTo>
                  <a:cubicBezTo>
                    <a:pt x="2269" y="24705"/>
                    <a:pt x="2750" y="24566"/>
                    <a:pt x="3256" y="24271"/>
                  </a:cubicBezTo>
                  <a:lnTo>
                    <a:pt x="3848" y="23975"/>
                  </a:lnTo>
                  <a:lnTo>
                    <a:pt x="19979" y="14652"/>
                  </a:lnTo>
                  <a:cubicBezTo>
                    <a:pt x="20719" y="14208"/>
                    <a:pt x="21607" y="13320"/>
                    <a:pt x="22199" y="12284"/>
                  </a:cubicBezTo>
                  <a:lnTo>
                    <a:pt x="1036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7"/>
            <p:cNvSpPr/>
            <p:nvPr/>
          </p:nvSpPr>
          <p:spPr>
            <a:xfrm>
              <a:off x="2905933" y="2051021"/>
              <a:ext cx="500888" cy="561174"/>
            </a:xfrm>
            <a:custGeom>
              <a:avLst/>
              <a:gdLst/>
              <a:ahLst/>
              <a:cxnLst/>
              <a:rect l="l" t="t" r="r" b="b"/>
              <a:pathLst>
                <a:path w="22051" h="24705" extrusionOk="0">
                  <a:moveTo>
                    <a:pt x="20213" y="1"/>
                  </a:moveTo>
                  <a:cubicBezTo>
                    <a:pt x="19782" y="1"/>
                    <a:pt x="19301" y="140"/>
                    <a:pt x="18795" y="435"/>
                  </a:cubicBezTo>
                  <a:lnTo>
                    <a:pt x="18499" y="583"/>
                  </a:lnTo>
                  <a:lnTo>
                    <a:pt x="2220" y="10054"/>
                  </a:lnTo>
                  <a:cubicBezTo>
                    <a:pt x="1332" y="10498"/>
                    <a:pt x="592" y="11386"/>
                    <a:pt x="0" y="12422"/>
                  </a:cubicBezTo>
                  <a:lnTo>
                    <a:pt x="21163" y="24705"/>
                  </a:lnTo>
                  <a:cubicBezTo>
                    <a:pt x="21755" y="23669"/>
                    <a:pt x="22050" y="22485"/>
                    <a:pt x="22050" y="21597"/>
                  </a:cubicBezTo>
                  <a:lnTo>
                    <a:pt x="22050" y="2951"/>
                  </a:lnTo>
                  <a:lnTo>
                    <a:pt x="22050" y="2359"/>
                  </a:lnTo>
                  <a:cubicBezTo>
                    <a:pt x="22050" y="877"/>
                    <a:pt x="21294" y="1"/>
                    <a:pt x="20213" y="1"/>
                  </a:cubicBez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7"/>
            <p:cNvSpPr/>
            <p:nvPr/>
          </p:nvSpPr>
          <p:spPr>
            <a:xfrm>
              <a:off x="2880550" y="2062391"/>
              <a:ext cx="447099" cy="763110"/>
            </a:xfrm>
            <a:custGeom>
              <a:avLst/>
              <a:gdLst/>
              <a:ahLst/>
              <a:cxnLst/>
              <a:rect l="l" t="t" r="r" b="b"/>
              <a:pathLst>
                <a:path w="19683" h="33595" extrusionOk="0">
                  <a:moveTo>
                    <a:pt x="19535" y="1"/>
                  </a:moveTo>
                  <a:lnTo>
                    <a:pt x="3256" y="9472"/>
                  </a:lnTo>
                  <a:cubicBezTo>
                    <a:pt x="2368" y="9916"/>
                    <a:pt x="1628" y="10804"/>
                    <a:pt x="1036" y="11840"/>
                  </a:cubicBezTo>
                  <a:cubicBezTo>
                    <a:pt x="445" y="12876"/>
                    <a:pt x="1" y="13912"/>
                    <a:pt x="1" y="15096"/>
                  </a:cubicBezTo>
                  <a:lnTo>
                    <a:pt x="1" y="33594"/>
                  </a:lnTo>
                  <a:lnTo>
                    <a:pt x="297" y="33446"/>
                  </a:lnTo>
                  <a:lnTo>
                    <a:pt x="16427" y="24123"/>
                  </a:lnTo>
                  <a:cubicBezTo>
                    <a:pt x="17315" y="23531"/>
                    <a:pt x="18055" y="22643"/>
                    <a:pt x="18647" y="21755"/>
                  </a:cubicBezTo>
                  <a:cubicBezTo>
                    <a:pt x="19239" y="20719"/>
                    <a:pt x="19683" y="19535"/>
                    <a:pt x="19683" y="18499"/>
                  </a:cubicBezTo>
                  <a:lnTo>
                    <a:pt x="19535" y="1"/>
                  </a:lnTo>
                  <a:close/>
                </a:path>
              </a:pathLst>
            </a:custGeom>
            <a:solidFill>
              <a:srgbClr val="5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7"/>
            <p:cNvSpPr/>
            <p:nvPr/>
          </p:nvSpPr>
          <p:spPr>
            <a:xfrm>
              <a:off x="1537786" y="2333164"/>
              <a:ext cx="504250" cy="561174"/>
            </a:xfrm>
            <a:custGeom>
              <a:avLst/>
              <a:gdLst/>
              <a:ahLst/>
              <a:cxnLst/>
              <a:rect l="l" t="t" r="r" b="b"/>
              <a:pathLst>
                <a:path w="22199" h="24705" extrusionOk="0">
                  <a:moveTo>
                    <a:pt x="21163" y="1"/>
                  </a:moveTo>
                  <a:lnTo>
                    <a:pt x="1" y="12284"/>
                  </a:lnTo>
                  <a:cubicBezTo>
                    <a:pt x="593" y="13320"/>
                    <a:pt x="1481" y="14208"/>
                    <a:pt x="2369" y="14652"/>
                  </a:cubicBezTo>
                  <a:lnTo>
                    <a:pt x="18499" y="23975"/>
                  </a:lnTo>
                  <a:lnTo>
                    <a:pt x="18943" y="24271"/>
                  </a:lnTo>
                  <a:cubicBezTo>
                    <a:pt x="19449" y="24566"/>
                    <a:pt x="19931" y="24705"/>
                    <a:pt x="20361" y="24705"/>
                  </a:cubicBezTo>
                  <a:cubicBezTo>
                    <a:pt x="21442" y="24705"/>
                    <a:pt x="22199" y="23829"/>
                    <a:pt x="22199" y="22347"/>
                  </a:cubicBezTo>
                  <a:lnTo>
                    <a:pt x="22199" y="3257"/>
                  </a:lnTo>
                  <a:cubicBezTo>
                    <a:pt x="22199" y="2221"/>
                    <a:pt x="21755" y="1037"/>
                    <a:pt x="21163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7"/>
            <p:cNvSpPr/>
            <p:nvPr/>
          </p:nvSpPr>
          <p:spPr>
            <a:xfrm>
              <a:off x="1517638" y="2051021"/>
              <a:ext cx="500888" cy="561174"/>
            </a:xfrm>
            <a:custGeom>
              <a:avLst/>
              <a:gdLst/>
              <a:ahLst/>
              <a:cxnLst/>
              <a:rect l="l" t="t" r="r" b="b"/>
              <a:pathLst>
                <a:path w="22051" h="24705" extrusionOk="0">
                  <a:moveTo>
                    <a:pt x="1838" y="1"/>
                  </a:moveTo>
                  <a:cubicBezTo>
                    <a:pt x="757" y="1"/>
                    <a:pt x="0" y="877"/>
                    <a:pt x="0" y="2359"/>
                  </a:cubicBezTo>
                  <a:lnTo>
                    <a:pt x="0" y="2951"/>
                  </a:lnTo>
                  <a:lnTo>
                    <a:pt x="0" y="21597"/>
                  </a:lnTo>
                  <a:cubicBezTo>
                    <a:pt x="0" y="22485"/>
                    <a:pt x="296" y="23669"/>
                    <a:pt x="888" y="24705"/>
                  </a:cubicBezTo>
                  <a:lnTo>
                    <a:pt x="22050" y="12422"/>
                  </a:lnTo>
                  <a:cubicBezTo>
                    <a:pt x="21606" y="11386"/>
                    <a:pt x="20718" y="10498"/>
                    <a:pt x="19830" y="10054"/>
                  </a:cubicBezTo>
                  <a:lnTo>
                    <a:pt x="3552" y="583"/>
                  </a:lnTo>
                  <a:lnTo>
                    <a:pt x="3256" y="435"/>
                  </a:lnTo>
                  <a:cubicBezTo>
                    <a:pt x="2750" y="140"/>
                    <a:pt x="2268" y="1"/>
                    <a:pt x="1838" y="1"/>
                  </a:cubicBez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7"/>
            <p:cNvSpPr/>
            <p:nvPr/>
          </p:nvSpPr>
          <p:spPr>
            <a:xfrm>
              <a:off x="1600149" y="2062391"/>
              <a:ext cx="443738" cy="763110"/>
            </a:xfrm>
            <a:custGeom>
              <a:avLst/>
              <a:gdLst/>
              <a:ahLst/>
              <a:cxnLst/>
              <a:rect l="l" t="t" r="r" b="b"/>
              <a:pathLst>
                <a:path w="19535" h="33595" extrusionOk="0">
                  <a:moveTo>
                    <a:pt x="1" y="1"/>
                  </a:moveTo>
                  <a:lnTo>
                    <a:pt x="1" y="18499"/>
                  </a:lnTo>
                  <a:cubicBezTo>
                    <a:pt x="1" y="19535"/>
                    <a:pt x="297" y="20719"/>
                    <a:pt x="889" y="21755"/>
                  </a:cubicBezTo>
                  <a:cubicBezTo>
                    <a:pt x="1481" y="22643"/>
                    <a:pt x="2220" y="23531"/>
                    <a:pt x="3108" y="24123"/>
                  </a:cubicBezTo>
                  <a:lnTo>
                    <a:pt x="19239" y="33446"/>
                  </a:lnTo>
                  <a:lnTo>
                    <a:pt x="19535" y="33594"/>
                  </a:lnTo>
                  <a:lnTo>
                    <a:pt x="19535" y="15096"/>
                  </a:lnTo>
                  <a:cubicBezTo>
                    <a:pt x="19535" y="13912"/>
                    <a:pt x="19091" y="12876"/>
                    <a:pt x="18499" y="11840"/>
                  </a:cubicBezTo>
                  <a:cubicBezTo>
                    <a:pt x="18055" y="10804"/>
                    <a:pt x="17167" y="9916"/>
                    <a:pt x="16279" y="94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7"/>
            <p:cNvSpPr/>
            <p:nvPr/>
          </p:nvSpPr>
          <p:spPr>
            <a:xfrm>
              <a:off x="1147861" y="577613"/>
              <a:ext cx="2632078" cy="1504301"/>
            </a:xfrm>
            <a:custGeom>
              <a:avLst/>
              <a:gdLst/>
              <a:ahLst/>
              <a:cxnLst/>
              <a:rect l="l" t="t" r="r" b="b"/>
              <a:pathLst>
                <a:path w="115874" h="66225" extrusionOk="0">
                  <a:moveTo>
                    <a:pt x="57937" y="1"/>
                  </a:moveTo>
                  <a:cubicBezTo>
                    <a:pt x="56198" y="1"/>
                    <a:pt x="54460" y="408"/>
                    <a:pt x="53128" y="1221"/>
                  </a:cubicBezTo>
                  <a:lnTo>
                    <a:pt x="2516" y="30375"/>
                  </a:lnTo>
                  <a:cubicBezTo>
                    <a:pt x="0" y="31855"/>
                    <a:pt x="0" y="34371"/>
                    <a:pt x="2516" y="35851"/>
                  </a:cubicBezTo>
                  <a:lnTo>
                    <a:pt x="53128" y="65004"/>
                  </a:lnTo>
                  <a:cubicBezTo>
                    <a:pt x="54460" y="65818"/>
                    <a:pt x="56198" y="66225"/>
                    <a:pt x="57937" y="66225"/>
                  </a:cubicBezTo>
                  <a:cubicBezTo>
                    <a:pt x="59676" y="66225"/>
                    <a:pt x="61415" y="65818"/>
                    <a:pt x="62747" y="65004"/>
                  </a:cubicBezTo>
                  <a:lnTo>
                    <a:pt x="113210" y="35851"/>
                  </a:lnTo>
                  <a:cubicBezTo>
                    <a:pt x="115874" y="34371"/>
                    <a:pt x="115874" y="31855"/>
                    <a:pt x="113210" y="30375"/>
                  </a:cubicBezTo>
                  <a:lnTo>
                    <a:pt x="62747" y="1221"/>
                  </a:lnTo>
                  <a:cubicBezTo>
                    <a:pt x="61415" y="408"/>
                    <a:pt x="59676" y="1"/>
                    <a:pt x="5793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7"/>
            <p:cNvSpPr/>
            <p:nvPr/>
          </p:nvSpPr>
          <p:spPr>
            <a:xfrm>
              <a:off x="1971438" y="1052424"/>
              <a:ext cx="981583" cy="554678"/>
            </a:xfrm>
            <a:custGeom>
              <a:avLst/>
              <a:gdLst/>
              <a:ahLst/>
              <a:cxnLst/>
              <a:rect l="l" t="t" r="r" b="b"/>
              <a:pathLst>
                <a:path w="43213" h="24419" extrusionOk="0">
                  <a:moveTo>
                    <a:pt x="21606" y="1"/>
                  </a:moveTo>
                  <a:cubicBezTo>
                    <a:pt x="20422" y="1"/>
                    <a:pt x="19238" y="297"/>
                    <a:pt x="18499" y="741"/>
                  </a:cubicBezTo>
                  <a:lnTo>
                    <a:pt x="1776" y="10360"/>
                  </a:lnTo>
                  <a:cubicBezTo>
                    <a:pt x="0" y="11396"/>
                    <a:pt x="0" y="13024"/>
                    <a:pt x="1776" y="14060"/>
                  </a:cubicBezTo>
                  <a:lnTo>
                    <a:pt x="2368" y="14356"/>
                  </a:lnTo>
                  <a:lnTo>
                    <a:pt x="18499" y="23679"/>
                  </a:lnTo>
                  <a:cubicBezTo>
                    <a:pt x="19386" y="24123"/>
                    <a:pt x="20422" y="24419"/>
                    <a:pt x="21606" y="24419"/>
                  </a:cubicBezTo>
                  <a:cubicBezTo>
                    <a:pt x="22790" y="24419"/>
                    <a:pt x="23974" y="24123"/>
                    <a:pt x="24862" y="23679"/>
                  </a:cubicBezTo>
                  <a:lnTo>
                    <a:pt x="40993" y="14356"/>
                  </a:lnTo>
                  <a:lnTo>
                    <a:pt x="41436" y="14060"/>
                  </a:lnTo>
                  <a:cubicBezTo>
                    <a:pt x="43212" y="13024"/>
                    <a:pt x="43212" y="11396"/>
                    <a:pt x="41436" y="10360"/>
                  </a:cubicBezTo>
                  <a:lnTo>
                    <a:pt x="24862" y="741"/>
                  </a:lnTo>
                  <a:cubicBezTo>
                    <a:pt x="23974" y="297"/>
                    <a:pt x="22790" y="1"/>
                    <a:pt x="21606" y="1"/>
                  </a:cubicBez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7"/>
            <p:cNvSpPr/>
            <p:nvPr/>
          </p:nvSpPr>
          <p:spPr>
            <a:xfrm>
              <a:off x="1971438" y="1052424"/>
              <a:ext cx="490803" cy="554678"/>
            </a:xfrm>
            <a:custGeom>
              <a:avLst/>
              <a:gdLst/>
              <a:ahLst/>
              <a:cxnLst/>
              <a:rect l="l" t="t" r="r" b="b"/>
              <a:pathLst>
                <a:path w="21607" h="24419" extrusionOk="0">
                  <a:moveTo>
                    <a:pt x="21606" y="1"/>
                  </a:moveTo>
                  <a:cubicBezTo>
                    <a:pt x="20422" y="1"/>
                    <a:pt x="19238" y="297"/>
                    <a:pt x="18499" y="741"/>
                  </a:cubicBezTo>
                  <a:lnTo>
                    <a:pt x="1776" y="10360"/>
                  </a:lnTo>
                  <a:cubicBezTo>
                    <a:pt x="0" y="11396"/>
                    <a:pt x="0" y="13024"/>
                    <a:pt x="1776" y="14060"/>
                  </a:cubicBezTo>
                  <a:lnTo>
                    <a:pt x="2368" y="14356"/>
                  </a:lnTo>
                  <a:lnTo>
                    <a:pt x="18499" y="23679"/>
                  </a:lnTo>
                  <a:cubicBezTo>
                    <a:pt x="19386" y="24123"/>
                    <a:pt x="20422" y="24419"/>
                    <a:pt x="21606" y="24419"/>
                  </a:cubicBezTo>
                  <a:lnTo>
                    <a:pt x="21606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7"/>
            <p:cNvSpPr/>
            <p:nvPr/>
          </p:nvSpPr>
          <p:spPr>
            <a:xfrm>
              <a:off x="2025205" y="1153036"/>
              <a:ext cx="877390" cy="457639"/>
            </a:xfrm>
            <a:custGeom>
              <a:avLst/>
              <a:gdLst/>
              <a:ahLst/>
              <a:cxnLst/>
              <a:rect l="l" t="t" r="r" b="b"/>
              <a:pathLst>
                <a:path w="38626" h="20147" extrusionOk="0">
                  <a:moveTo>
                    <a:pt x="19182" y="1"/>
                  </a:moveTo>
                  <a:cubicBezTo>
                    <a:pt x="18079" y="1"/>
                    <a:pt x="16985" y="225"/>
                    <a:pt x="16132" y="723"/>
                  </a:cubicBezTo>
                  <a:lnTo>
                    <a:pt x="1" y="10047"/>
                  </a:lnTo>
                  <a:lnTo>
                    <a:pt x="16132" y="19370"/>
                  </a:lnTo>
                  <a:cubicBezTo>
                    <a:pt x="17019" y="19888"/>
                    <a:pt x="18166" y="20147"/>
                    <a:pt x="19313" y="20147"/>
                  </a:cubicBezTo>
                  <a:cubicBezTo>
                    <a:pt x="20460" y="20147"/>
                    <a:pt x="21607" y="19888"/>
                    <a:pt x="22495" y="19370"/>
                  </a:cubicBezTo>
                  <a:lnTo>
                    <a:pt x="38626" y="10047"/>
                  </a:lnTo>
                  <a:lnTo>
                    <a:pt x="22495" y="723"/>
                  </a:lnTo>
                  <a:cubicBezTo>
                    <a:pt x="21573" y="262"/>
                    <a:pt x="20372" y="1"/>
                    <a:pt x="19182" y="1"/>
                  </a:cubicBezTo>
                  <a:close/>
                </a:path>
              </a:pathLst>
            </a:custGeom>
            <a:solidFill>
              <a:srgbClr val="5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7" name="Google Shape;3547;p37"/>
          <p:cNvSpPr txBox="1">
            <a:spLocks noGrp="1"/>
          </p:cNvSpPr>
          <p:nvPr>
            <p:ph type="title"/>
          </p:nvPr>
        </p:nvSpPr>
        <p:spPr>
          <a:xfrm>
            <a:off x="4302667" y="1694986"/>
            <a:ext cx="4175386" cy="8418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algn="ctr" fontAlgn="b"/>
            <a:r>
              <a:rPr lang="es-CO" sz="3600" dirty="0">
                <a:solidFill>
                  <a:srgbClr val="002060"/>
                </a:solidFill>
              </a:rPr>
              <a:t>CONTRATACION  VIGENCIA 2020</a:t>
            </a:r>
          </a:p>
        </p:txBody>
      </p:sp>
      <p:sp>
        <p:nvSpPr>
          <p:cNvPr id="3548" name="Google Shape;3548;p37"/>
          <p:cNvSpPr txBox="1">
            <a:spLocks noGrp="1"/>
          </p:cNvSpPr>
          <p:nvPr>
            <p:ph type="subTitle" idx="1"/>
          </p:nvPr>
        </p:nvSpPr>
        <p:spPr>
          <a:xfrm>
            <a:off x="3794225" y="4072975"/>
            <a:ext cx="47574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Institucion Educativa Tecnica Simon Bolivar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Coello- Tolima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12174"/>
              </p:ext>
            </p:extLst>
          </p:nvPr>
        </p:nvGraphicFramePr>
        <p:xfrm>
          <a:off x="1124607" y="210207"/>
          <a:ext cx="7577959" cy="4736787"/>
        </p:xfrm>
        <a:graphic>
          <a:graphicData uri="http://schemas.openxmlformats.org/drawingml/2006/table">
            <a:tbl>
              <a:tblPr/>
              <a:tblGrid>
                <a:gridCol w="557048">
                  <a:extLst>
                    <a:ext uri="{9D8B030D-6E8A-4147-A177-3AD203B41FA5}">
                      <a16:colId xmlns:a16="http://schemas.microsoft.com/office/drawing/2014/main" val="3704806142"/>
                    </a:ext>
                  </a:extLst>
                </a:gridCol>
                <a:gridCol w="3174124">
                  <a:extLst>
                    <a:ext uri="{9D8B030D-6E8A-4147-A177-3AD203B41FA5}">
                      <a16:colId xmlns:a16="http://schemas.microsoft.com/office/drawing/2014/main" val="447240751"/>
                    </a:ext>
                  </a:extLst>
                </a:gridCol>
                <a:gridCol w="998483">
                  <a:extLst>
                    <a:ext uri="{9D8B030D-6E8A-4147-A177-3AD203B41FA5}">
                      <a16:colId xmlns:a16="http://schemas.microsoft.com/office/drawing/2014/main" val="2323832385"/>
                    </a:ext>
                  </a:extLst>
                </a:gridCol>
                <a:gridCol w="885397">
                  <a:extLst>
                    <a:ext uri="{9D8B030D-6E8A-4147-A177-3AD203B41FA5}">
                      <a16:colId xmlns:a16="http://schemas.microsoft.com/office/drawing/2014/main" val="2797816339"/>
                    </a:ext>
                  </a:extLst>
                </a:gridCol>
                <a:gridCol w="537374">
                  <a:extLst>
                    <a:ext uri="{9D8B030D-6E8A-4147-A177-3AD203B41FA5}">
                      <a16:colId xmlns:a16="http://schemas.microsoft.com/office/drawing/2014/main" val="3288085991"/>
                    </a:ext>
                  </a:extLst>
                </a:gridCol>
                <a:gridCol w="537374">
                  <a:extLst>
                    <a:ext uri="{9D8B030D-6E8A-4147-A177-3AD203B41FA5}">
                      <a16:colId xmlns:a16="http://schemas.microsoft.com/office/drawing/2014/main" val="4091648686"/>
                    </a:ext>
                  </a:extLst>
                </a:gridCol>
                <a:gridCol w="888159">
                  <a:extLst>
                    <a:ext uri="{9D8B030D-6E8A-4147-A177-3AD203B41FA5}">
                      <a16:colId xmlns:a16="http://schemas.microsoft.com/office/drawing/2014/main" val="3454992163"/>
                    </a:ext>
                  </a:extLst>
                </a:gridCol>
              </a:tblGrid>
              <a:tr h="448865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No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OBJETO CONTRATO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FECHA SUSCRIPCION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TIEMPO EJECUCIÓN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No CDP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No RP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VALOR CONTRATO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341362"/>
                  </a:ext>
                </a:extLst>
              </a:tr>
              <a:tr h="5984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PRESTACION DE SERVICIOS PROFESIONALES DE UN CONTADOR PUBLICO DIRIGIDO A LA ASESORIA CONTABLE, PRESUPUESTAL Y DE APOYO EN EL PROCESO DE CONTRATACION VIGENCIA DE 2020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2020/02/04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327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$5.000.000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80076"/>
                  </a:ext>
                </a:extLst>
              </a:tr>
              <a:tr h="1196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SERVICIO DE HOSTING, DOMINIO, PAGINA WEB Y COMPUTACION EN LA NUBE PROGRAMA PLATAFORMA DE NOTAS Y APLICATIVO MOVIL CON LOS MODULOS ACADEMICOS, ESTADISTICOS, SEGUIMIENTO Y COMUNICACION PARA PARA 370 EDUCANDOS, COPIAS IMPRESAS DE LOS PERIODOS E INFORME FINAL Y LIBRO DE REGISTRO DEL AÑO 2020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2020/05/22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193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$3.034.000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618165"/>
                  </a:ext>
                </a:extLst>
              </a:tr>
              <a:tr h="3291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SUMINISTRO DE FOTOCOPIAS A BLANCO Y NEGRO, CON DESTINO A LA COMUNIDAD EDUCATIVA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2020/06/10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$1.655.320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86566"/>
                  </a:ext>
                </a:extLst>
              </a:tr>
              <a:tr h="8977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CONTRATAR LA COMPRA DE MATERIAL PEDAGOGICO EMPACADO POR ESTUDIANTE Y GRADO PARA TRABAJO EN CASA DE LOS 346 ESTUDIANTES DE LA INSTITUCION EDUCATIVA TECNICA SIMON BOLIVAR DEL MUNICIPIO DE COELLO SEDE PRINCIPAL Y ESCUELAS RURALES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2020/06/10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$7.393.719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818339"/>
                  </a:ext>
                </a:extLst>
              </a:tr>
              <a:tr h="5984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COMPRA DE KIT DE DIPLOMAS DE GRADUACION PROMOCION 2020 Y MENCIONES DE HONOR PARA LA INSTITUCION EDUCATIVA TECNICA SIMON BOLIVAR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2020/11/27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$1.526.000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20725"/>
                  </a:ext>
                </a:extLst>
              </a:tr>
              <a:tr h="3142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NA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POLIZA DE SEGURO DE RECTOR Y PAGADOR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$273.748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022549"/>
                  </a:ext>
                </a:extLst>
              </a:tr>
              <a:tr h="3142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TOTAL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$18.882.787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7892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1" name="Google Shape;3531;p37"/>
          <p:cNvGrpSpPr/>
          <p:nvPr/>
        </p:nvGrpSpPr>
        <p:grpSpPr>
          <a:xfrm>
            <a:off x="1406213" y="425796"/>
            <a:ext cx="2478628" cy="4098632"/>
            <a:chOff x="1147861" y="577613"/>
            <a:chExt cx="2632078" cy="4352376"/>
          </a:xfrm>
        </p:grpSpPr>
        <p:sp>
          <p:nvSpPr>
            <p:cNvPr id="3532" name="Google Shape;3532;p37"/>
            <p:cNvSpPr/>
            <p:nvPr/>
          </p:nvSpPr>
          <p:spPr>
            <a:xfrm>
              <a:off x="1147861" y="3428186"/>
              <a:ext cx="2632078" cy="1501802"/>
            </a:xfrm>
            <a:custGeom>
              <a:avLst/>
              <a:gdLst/>
              <a:ahLst/>
              <a:cxnLst/>
              <a:rect l="l" t="t" r="r" b="b"/>
              <a:pathLst>
                <a:path w="115874" h="66115" extrusionOk="0">
                  <a:moveTo>
                    <a:pt x="57937" y="1"/>
                  </a:moveTo>
                  <a:cubicBezTo>
                    <a:pt x="56198" y="1"/>
                    <a:pt x="54460" y="408"/>
                    <a:pt x="53128" y="1222"/>
                  </a:cubicBezTo>
                  <a:lnTo>
                    <a:pt x="2516" y="30375"/>
                  </a:lnTo>
                  <a:cubicBezTo>
                    <a:pt x="0" y="31855"/>
                    <a:pt x="0" y="34371"/>
                    <a:pt x="2516" y="35851"/>
                  </a:cubicBezTo>
                  <a:lnTo>
                    <a:pt x="53128" y="65004"/>
                  </a:lnTo>
                  <a:cubicBezTo>
                    <a:pt x="54460" y="65744"/>
                    <a:pt x="56198" y="66114"/>
                    <a:pt x="57937" y="66114"/>
                  </a:cubicBezTo>
                  <a:cubicBezTo>
                    <a:pt x="59676" y="66114"/>
                    <a:pt x="61415" y="65744"/>
                    <a:pt x="62747" y="65004"/>
                  </a:cubicBezTo>
                  <a:lnTo>
                    <a:pt x="113210" y="35851"/>
                  </a:lnTo>
                  <a:cubicBezTo>
                    <a:pt x="115874" y="34371"/>
                    <a:pt x="115874" y="31855"/>
                    <a:pt x="113210" y="30375"/>
                  </a:cubicBezTo>
                  <a:lnTo>
                    <a:pt x="62747" y="1222"/>
                  </a:lnTo>
                  <a:cubicBezTo>
                    <a:pt x="61415" y="408"/>
                    <a:pt x="59676" y="1"/>
                    <a:pt x="57937" y="1"/>
                  </a:cubicBezTo>
                  <a:close/>
                </a:path>
              </a:pathLst>
            </a:custGeom>
            <a:solidFill>
              <a:srgbClr val="6B9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7"/>
            <p:cNvSpPr/>
            <p:nvPr/>
          </p:nvSpPr>
          <p:spPr>
            <a:xfrm>
              <a:off x="1147861" y="2934884"/>
              <a:ext cx="2632078" cy="1519429"/>
            </a:xfrm>
            <a:custGeom>
              <a:avLst/>
              <a:gdLst/>
              <a:ahLst/>
              <a:cxnLst/>
              <a:rect l="l" t="t" r="r" b="b"/>
              <a:pathLst>
                <a:path w="115874" h="66891" fill="none" extrusionOk="0">
                  <a:moveTo>
                    <a:pt x="53128" y="1481"/>
                  </a:moveTo>
                  <a:lnTo>
                    <a:pt x="2516" y="30634"/>
                  </a:lnTo>
                  <a:cubicBezTo>
                    <a:pt x="0" y="32262"/>
                    <a:pt x="0" y="34630"/>
                    <a:pt x="2516" y="36258"/>
                  </a:cubicBezTo>
                  <a:lnTo>
                    <a:pt x="53128" y="65411"/>
                  </a:lnTo>
                  <a:cubicBezTo>
                    <a:pt x="55791" y="66891"/>
                    <a:pt x="60083" y="66891"/>
                    <a:pt x="62747" y="65411"/>
                  </a:cubicBezTo>
                  <a:lnTo>
                    <a:pt x="113210" y="36258"/>
                  </a:lnTo>
                  <a:cubicBezTo>
                    <a:pt x="115874" y="34630"/>
                    <a:pt x="115874" y="32262"/>
                    <a:pt x="113210" y="30634"/>
                  </a:cubicBezTo>
                  <a:lnTo>
                    <a:pt x="62747" y="1481"/>
                  </a:lnTo>
                  <a:cubicBezTo>
                    <a:pt x="60083" y="1"/>
                    <a:pt x="55791" y="1"/>
                    <a:pt x="53128" y="1481"/>
                  </a:cubicBezTo>
                  <a:close/>
                </a:path>
              </a:pathLst>
            </a:custGeom>
            <a:solidFill>
              <a:srgbClr val="57F7E0"/>
            </a:solidFill>
            <a:ln w="48100" cap="flat" cmpd="sng">
              <a:solidFill>
                <a:srgbClr val="EEF7FF"/>
              </a:solidFill>
              <a:prstDash val="solid"/>
              <a:miter lim="1479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7"/>
            <p:cNvSpPr/>
            <p:nvPr/>
          </p:nvSpPr>
          <p:spPr>
            <a:xfrm>
              <a:off x="1161308" y="1328071"/>
              <a:ext cx="2601844" cy="2329560"/>
            </a:xfrm>
            <a:custGeom>
              <a:avLst/>
              <a:gdLst/>
              <a:ahLst/>
              <a:cxnLst/>
              <a:rect l="l" t="t" r="r" b="b"/>
              <a:pathLst>
                <a:path w="114543" h="102556" extrusionOk="0">
                  <a:moveTo>
                    <a:pt x="0" y="1"/>
                  </a:moveTo>
                  <a:lnTo>
                    <a:pt x="0" y="65559"/>
                  </a:lnTo>
                  <a:cubicBezTo>
                    <a:pt x="0" y="68667"/>
                    <a:pt x="2072" y="72367"/>
                    <a:pt x="4884" y="73846"/>
                  </a:cubicBezTo>
                  <a:lnTo>
                    <a:pt x="52536" y="101372"/>
                  </a:lnTo>
                  <a:cubicBezTo>
                    <a:pt x="53868" y="102112"/>
                    <a:pt x="55495" y="102556"/>
                    <a:pt x="57271" y="102556"/>
                  </a:cubicBezTo>
                  <a:cubicBezTo>
                    <a:pt x="59047" y="102556"/>
                    <a:pt x="60823" y="102112"/>
                    <a:pt x="62155" y="101372"/>
                  </a:cubicBezTo>
                  <a:lnTo>
                    <a:pt x="109807" y="73846"/>
                  </a:lnTo>
                  <a:cubicBezTo>
                    <a:pt x="112470" y="72367"/>
                    <a:pt x="114542" y="68667"/>
                    <a:pt x="114542" y="65559"/>
                  </a:cubicBezTo>
                  <a:lnTo>
                    <a:pt x="114542" y="1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7"/>
            <p:cNvSpPr/>
            <p:nvPr/>
          </p:nvSpPr>
          <p:spPr>
            <a:xfrm>
              <a:off x="1161308" y="1328071"/>
              <a:ext cx="1300933" cy="2329560"/>
            </a:xfrm>
            <a:custGeom>
              <a:avLst/>
              <a:gdLst/>
              <a:ahLst/>
              <a:cxnLst/>
              <a:rect l="l" t="t" r="r" b="b"/>
              <a:pathLst>
                <a:path w="57272" h="102556" extrusionOk="0">
                  <a:moveTo>
                    <a:pt x="0" y="1"/>
                  </a:moveTo>
                  <a:lnTo>
                    <a:pt x="0" y="65559"/>
                  </a:lnTo>
                  <a:cubicBezTo>
                    <a:pt x="0" y="68667"/>
                    <a:pt x="2072" y="72367"/>
                    <a:pt x="4884" y="73846"/>
                  </a:cubicBezTo>
                  <a:lnTo>
                    <a:pt x="52536" y="101372"/>
                  </a:lnTo>
                  <a:cubicBezTo>
                    <a:pt x="53868" y="102112"/>
                    <a:pt x="55495" y="102556"/>
                    <a:pt x="57271" y="102556"/>
                  </a:cubicBezTo>
                  <a:lnTo>
                    <a:pt x="57271" y="1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7"/>
            <p:cNvSpPr/>
            <p:nvPr/>
          </p:nvSpPr>
          <p:spPr>
            <a:xfrm>
              <a:off x="1147861" y="577613"/>
              <a:ext cx="2632078" cy="1504301"/>
            </a:xfrm>
            <a:custGeom>
              <a:avLst/>
              <a:gdLst/>
              <a:ahLst/>
              <a:cxnLst/>
              <a:rect l="l" t="t" r="r" b="b"/>
              <a:pathLst>
                <a:path w="115874" h="66225" extrusionOk="0">
                  <a:moveTo>
                    <a:pt x="57937" y="1"/>
                  </a:moveTo>
                  <a:cubicBezTo>
                    <a:pt x="56198" y="1"/>
                    <a:pt x="54460" y="408"/>
                    <a:pt x="53128" y="1221"/>
                  </a:cubicBezTo>
                  <a:lnTo>
                    <a:pt x="2516" y="30375"/>
                  </a:lnTo>
                  <a:cubicBezTo>
                    <a:pt x="0" y="31855"/>
                    <a:pt x="0" y="34371"/>
                    <a:pt x="2516" y="35851"/>
                  </a:cubicBezTo>
                  <a:lnTo>
                    <a:pt x="53128" y="65004"/>
                  </a:lnTo>
                  <a:cubicBezTo>
                    <a:pt x="54460" y="65818"/>
                    <a:pt x="56198" y="66225"/>
                    <a:pt x="57937" y="66225"/>
                  </a:cubicBezTo>
                  <a:cubicBezTo>
                    <a:pt x="59676" y="66225"/>
                    <a:pt x="61415" y="65818"/>
                    <a:pt x="62747" y="65004"/>
                  </a:cubicBezTo>
                  <a:lnTo>
                    <a:pt x="113210" y="35851"/>
                  </a:lnTo>
                  <a:cubicBezTo>
                    <a:pt x="115874" y="34371"/>
                    <a:pt x="115874" y="31855"/>
                    <a:pt x="113210" y="30375"/>
                  </a:cubicBezTo>
                  <a:lnTo>
                    <a:pt x="62747" y="1221"/>
                  </a:lnTo>
                  <a:cubicBezTo>
                    <a:pt x="61415" y="408"/>
                    <a:pt x="59676" y="1"/>
                    <a:pt x="5793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7"/>
            <p:cNvSpPr/>
            <p:nvPr/>
          </p:nvSpPr>
          <p:spPr>
            <a:xfrm>
              <a:off x="2882401" y="2333164"/>
              <a:ext cx="504250" cy="561174"/>
            </a:xfrm>
            <a:custGeom>
              <a:avLst/>
              <a:gdLst/>
              <a:ahLst/>
              <a:cxnLst/>
              <a:rect l="l" t="t" r="r" b="b"/>
              <a:pathLst>
                <a:path w="22199" h="24705" extrusionOk="0">
                  <a:moveTo>
                    <a:pt x="1036" y="1"/>
                  </a:moveTo>
                  <a:cubicBezTo>
                    <a:pt x="445" y="1037"/>
                    <a:pt x="1" y="2221"/>
                    <a:pt x="1" y="3257"/>
                  </a:cubicBezTo>
                  <a:lnTo>
                    <a:pt x="1" y="22347"/>
                  </a:lnTo>
                  <a:cubicBezTo>
                    <a:pt x="1" y="23829"/>
                    <a:pt x="757" y="24705"/>
                    <a:pt x="1838" y="24705"/>
                  </a:cubicBezTo>
                  <a:cubicBezTo>
                    <a:pt x="2269" y="24705"/>
                    <a:pt x="2750" y="24566"/>
                    <a:pt x="3256" y="24271"/>
                  </a:cubicBezTo>
                  <a:lnTo>
                    <a:pt x="3848" y="23975"/>
                  </a:lnTo>
                  <a:lnTo>
                    <a:pt x="19979" y="14652"/>
                  </a:lnTo>
                  <a:cubicBezTo>
                    <a:pt x="20719" y="14208"/>
                    <a:pt x="21607" y="13320"/>
                    <a:pt x="22199" y="12284"/>
                  </a:cubicBezTo>
                  <a:lnTo>
                    <a:pt x="1036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7"/>
            <p:cNvSpPr/>
            <p:nvPr/>
          </p:nvSpPr>
          <p:spPr>
            <a:xfrm>
              <a:off x="2905933" y="2051021"/>
              <a:ext cx="500888" cy="561174"/>
            </a:xfrm>
            <a:custGeom>
              <a:avLst/>
              <a:gdLst/>
              <a:ahLst/>
              <a:cxnLst/>
              <a:rect l="l" t="t" r="r" b="b"/>
              <a:pathLst>
                <a:path w="22051" h="24705" extrusionOk="0">
                  <a:moveTo>
                    <a:pt x="20213" y="1"/>
                  </a:moveTo>
                  <a:cubicBezTo>
                    <a:pt x="19782" y="1"/>
                    <a:pt x="19301" y="140"/>
                    <a:pt x="18795" y="435"/>
                  </a:cubicBezTo>
                  <a:lnTo>
                    <a:pt x="18499" y="583"/>
                  </a:lnTo>
                  <a:lnTo>
                    <a:pt x="2220" y="10054"/>
                  </a:lnTo>
                  <a:cubicBezTo>
                    <a:pt x="1332" y="10498"/>
                    <a:pt x="592" y="11386"/>
                    <a:pt x="0" y="12422"/>
                  </a:cubicBezTo>
                  <a:lnTo>
                    <a:pt x="21163" y="24705"/>
                  </a:lnTo>
                  <a:cubicBezTo>
                    <a:pt x="21755" y="23669"/>
                    <a:pt x="22050" y="22485"/>
                    <a:pt x="22050" y="21597"/>
                  </a:cubicBezTo>
                  <a:lnTo>
                    <a:pt x="22050" y="2951"/>
                  </a:lnTo>
                  <a:lnTo>
                    <a:pt x="22050" y="2359"/>
                  </a:lnTo>
                  <a:cubicBezTo>
                    <a:pt x="22050" y="877"/>
                    <a:pt x="21294" y="1"/>
                    <a:pt x="20213" y="1"/>
                  </a:cubicBez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7"/>
            <p:cNvSpPr/>
            <p:nvPr/>
          </p:nvSpPr>
          <p:spPr>
            <a:xfrm>
              <a:off x="2880550" y="2062391"/>
              <a:ext cx="447099" cy="763110"/>
            </a:xfrm>
            <a:custGeom>
              <a:avLst/>
              <a:gdLst/>
              <a:ahLst/>
              <a:cxnLst/>
              <a:rect l="l" t="t" r="r" b="b"/>
              <a:pathLst>
                <a:path w="19683" h="33595" extrusionOk="0">
                  <a:moveTo>
                    <a:pt x="19535" y="1"/>
                  </a:moveTo>
                  <a:lnTo>
                    <a:pt x="3256" y="9472"/>
                  </a:lnTo>
                  <a:cubicBezTo>
                    <a:pt x="2368" y="9916"/>
                    <a:pt x="1628" y="10804"/>
                    <a:pt x="1036" y="11840"/>
                  </a:cubicBezTo>
                  <a:cubicBezTo>
                    <a:pt x="445" y="12876"/>
                    <a:pt x="1" y="13912"/>
                    <a:pt x="1" y="15096"/>
                  </a:cubicBezTo>
                  <a:lnTo>
                    <a:pt x="1" y="33594"/>
                  </a:lnTo>
                  <a:lnTo>
                    <a:pt x="297" y="33446"/>
                  </a:lnTo>
                  <a:lnTo>
                    <a:pt x="16427" y="24123"/>
                  </a:lnTo>
                  <a:cubicBezTo>
                    <a:pt x="17315" y="23531"/>
                    <a:pt x="18055" y="22643"/>
                    <a:pt x="18647" y="21755"/>
                  </a:cubicBezTo>
                  <a:cubicBezTo>
                    <a:pt x="19239" y="20719"/>
                    <a:pt x="19683" y="19535"/>
                    <a:pt x="19683" y="18499"/>
                  </a:cubicBezTo>
                  <a:lnTo>
                    <a:pt x="19535" y="1"/>
                  </a:lnTo>
                  <a:close/>
                </a:path>
              </a:pathLst>
            </a:custGeom>
            <a:solidFill>
              <a:srgbClr val="5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7"/>
            <p:cNvSpPr/>
            <p:nvPr/>
          </p:nvSpPr>
          <p:spPr>
            <a:xfrm>
              <a:off x="1537786" y="2333164"/>
              <a:ext cx="504250" cy="561174"/>
            </a:xfrm>
            <a:custGeom>
              <a:avLst/>
              <a:gdLst/>
              <a:ahLst/>
              <a:cxnLst/>
              <a:rect l="l" t="t" r="r" b="b"/>
              <a:pathLst>
                <a:path w="22199" h="24705" extrusionOk="0">
                  <a:moveTo>
                    <a:pt x="21163" y="1"/>
                  </a:moveTo>
                  <a:lnTo>
                    <a:pt x="1" y="12284"/>
                  </a:lnTo>
                  <a:cubicBezTo>
                    <a:pt x="593" y="13320"/>
                    <a:pt x="1481" y="14208"/>
                    <a:pt x="2369" y="14652"/>
                  </a:cubicBezTo>
                  <a:lnTo>
                    <a:pt x="18499" y="23975"/>
                  </a:lnTo>
                  <a:lnTo>
                    <a:pt x="18943" y="24271"/>
                  </a:lnTo>
                  <a:cubicBezTo>
                    <a:pt x="19449" y="24566"/>
                    <a:pt x="19931" y="24705"/>
                    <a:pt x="20361" y="24705"/>
                  </a:cubicBezTo>
                  <a:cubicBezTo>
                    <a:pt x="21442" y="24705"/>
                    <a:pt x="22199" y="23829"/>
                    <a:pt x="22199" y="22347"/>
                  </a:cubicBezTo>
                  <a:lnTo>
                    <a:pt x="22199" y="3257"/>
                  </a:lnTo>
                  <a:cubicBezTo>
                    <a:pt x="22199" y="2221"/>
                    <a:pt x="21755" y="1037"/>
                    <a:pt x="21163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7"/>
            <p:cNvSpPr/>
            <p:nvPr/>
          </p:nvSpPr>
          <p:spPr>
            <a:xfrm>
              <a:off x="1517638" y="2051021"/>
              <a:ext cx="500888" cy="561174"/>
            </a:xfrm>
            <a:custGeom>
              <a:avLst/>
              <a:gdLst/>
              <a:ahLst/>
              <a:cxnLst/>
              <a:rect l="l" t="t" r="r" b="b"/>
              <a:pathLst>
                <a:path w="22051" h="24705" extrusionOk="0">
                  <a:moveTo>
                    <a:pt x="1838" y="1"/>
                  </a:moveTo>
                  <a:cubicBezTo>
                    <a:pt x="757" y="1"/>
                    <a:pt x="0" y="877"/>
                    <a:pt x="0" y="2359"/>
                  </a:cubicBezTo>
                  <a:lnTo>
                    <a:pt x="0" y="2951"/>
                  </a:lnTo>
                  <a:lnTo>
                    <a:pt x="0" y="21597"/>
                  </a:lnTo>
                  <a:cubicBezTo>
                    <a:pt x="0" y="22485"/>
                    <a:pt x="296" y="23669"/>
                    <a:pt x="888" y="24705"/>
                  </a:cubicBezTo>
                  <a:lnTo>
                    <a:pt x="22050" y="12422"/>
                  </a:lnTo>
                  <a:cubicBezTo>
                    <a:pt x="21606" y="11386"/>
                    <a:pt x="20718" y="10498"/>
                    <a:pt x="19830" y="10054"/>
                  </a:cubicBezTo>
                  <a:lnTo>
                    <a:pt x="3552" y="583"/>
                  </a:lnTo>
                  <a:lnTo>
                    <a:pt x="3256" y="435"/>
                  </a:lnTo>
                  <a:cubicBezTo>
                    <a:pt x="2750" y="140"/>
                    <a:pt x="2268" y="1"/>
                    <a:pt x="1838" y="1"/>
                  </a:cubicBez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7"/>
            <p:cNvSpPr/>
            <p:nvPr/>
          </p:nvSpPr>
          <p:spPr>
            <a:xfrm>
              <a:off x="1600149" y="2062391"/>
              <a:ext cx="443738" cy="763110"/>
            </a:xfrm>
            <a:custGeom>
              <a:avLst/>
              <a:gdLst/>
              <a:ahLst/>
              <a:cxnLst/>
              <a:rect l="l" t="t" r="r" b="b"/>
              <a:pathLst>
                <a:path w="19535" h="33595" extrusionOk="0">
                  <a:moveTo>
                    <a:pt x="1" y="1"/>
                  </a:moveTo>
                  <a:lnTo>
                    <a:pt x="1" y="18499"/>
                  </a:lnTo>
                  <a:cubicBezTo>
                    <a:pt x="1" y="19535"/>
                    <a:pt x="297" y="20719"/>
                    <a:pt x="889" y="21755"/>
                  </a:cubicBezTo>
                  <a:cubicBezTo>
                    <a:pt x="1481" y="22643"/>
                    <a:pt x="2220" y="23531"/>
                    <a:pt x="3108" y="24123"/>
                  </a:cubicBezTo>
                  <a:lnTo>
                    <a:pt x="19239" y="33446"/>
                  </a:lnTo>
                  <a:lnTo>
                    <a:pt x="19535" y="33594"/>
                  </a:lnTo>
                  <a:lnTo>
                    <a:pt x="19535" y="15096"/>
                  </a:lnTo>
                  <a:cubicBezTo>
                    <a:pt x="19535" y="13912"/>
                    <a:pt x="19091" y="12876"/>
                    <a:pt x="18499" y="11840"/>
                  </a:cubicBezTo>
                  <a:cubicBezTo>
                    <a:pt x="18055" y="10804"/>
                    <a:pt x="17167" y="9916"/>
                    <a:pt x="16279" y="94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7"/>
            <p:cNvSpPr/>
            <p:nvPr/>
          </p:nvSpPr>
          <p:spPr>
            <a:xfrm>
              <a:off x="1147861" y="577613"/>
              <a:ext cx="2632078" cy="1504301"/>
            </a:xfrm>
            <a:custGeom>
              <a:avLst/>
              <a:gdLst/>
              <a:ahLst/>
              <a:cxnLst/>
              <a:rect l="l" t="t" r="r" b="b"/>
              <a:pathLst>
                <a:path w="115874" h="66225" extrusionOk="0">
                  <a:moveTo>
                    <a:pt x="57937" y="1"/>
                  </a:moveTo>
                  <a:cubicBezTo>
                    <a:pt x="56198" y="1"/>
                    <a:pt x="54460" y="408"/>
                    <a:pt x="53128" y="1221"/>
                  </a:cubicBezTo>
                  <a:lnTo>
                    <a:pt x="2516" y="30375"/>
                  </a:lnTo>
                  <a:cubicBezTo>
                    <a:pt x="0" y="31855"/>
                    <a:pt x="0" y="34371"/>
                    <a:pt x="2516" y="35851"/>
                  </a:cubicBezTo>
                  <a:lnTo>
                    <a:pt x="53128" y="65004"/>
                  </a:lnTo>
                  <a:cubicBezTo>
                    <a:pt x="54460" y="65818"/>
                    <a:pt x="56198" y="66225"/>
                    <a:pt x="57937" y="66225"/>
                  </a:cubicBezTo>
                  <a:cubicBezTo>
                    <a:pt x="59676" y="66225"/>
                    <a:pt x="61415" y="65818"/>
                    <a:pt x="62747" y="65004"/>
                  </a:cubicBezTo>
                  <a:lnTo>
                    <a:pt x="113210" y="35851"/>
                  </a:lnTo>
                  <a:cubicBezTo>
                    <a:pt x="115874" y="34371"/>
                    <a:pt x="115874" y="31855"/>
                    <a:pt x="113210" y="30375"/>
                  </a:cubicBezTo>
                  <a:lnTo>
                    <a:pt x="62747" y="1221"/>
                  </a:lnTo>
                  <a:cubicBezTo>
                    <a:pt x="61415" y="408"/>
                    <a:pt x="59676" y="1"/>
                    <a:pt x="5793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7"/>
            <p:cNvSpPr/>
            <p:nvPr/>
          </p:nvSpPr>
          <p:spPr>
            <a:xfrm>
              <a:off x="1971438" y="1052424"/>
              <a:ext cx="981583" cy="554678"/>
            </a:xfrm>
            <a:custGeom>
              <a:avLst/>
              <a:gdLst/>
              <a:ahLst/>
              <a:cxnLst/>
              <a:rect l="l" t="t" r="r" b="b"/>
              <a:pathLst>
                <a:path w="43213" h="24419" extrusionOk="0">
                  <a:moveTo>
                    <a:pt x="21606" y="1"/>
                  </a:moveTo>
                  <a:cubicBezTo>
                    <a:pt x="20422" y="1"/>
                    <a:pt x="19238" y="297"/>
                    <a:pt x="18499" y="741"/>
                  </a:cubicBezTo>
                  <a:lnTo>
                    <a:pt x="1776" y="10360"/>
                  </a:lnTo>
                  <a:cubicBezTo>
                    <a:pt x="0" y="11396"/>
                    <a:pt x="0" y="13024"/>
                    <a:pt x="1776" y="14060"/>
                  </a:cubicBezTo>
                  <a:lnTo>
                    <a:pt x="2368" y="14356"/>
                  </a:lnTo>
                  <a:lnTo>
                    <a:pt x="18499" y="23679"/>
                  </a:lnTo>
                  <a:cubicBezTo>
                    <a:pt x="19386" y="24123"/>
                    <a:pt x="20422" y="24419"/>
                    <a:pt x="21606" y="24419"/>
                  </a:cubicBezTo>
                  <a:cubicBezTo>
                    <a:pt x="22790" y="24419"/>
                    <a:pt x="23974" y="24123"/>
                    <a:pt x="24862" y="23679"/>
                  </a:cubicBezTo>
                  <a:lnTo>
                    <a:pt x="40993" y="14356"/>
                  </a:lnTo>
                  <a:lnTo>
                    <a:pt x="41436" y="14060"/>
                  </a:lnTo>
                  <a:cubicBezTo>
                    <a:pt x="43212" y="13024"/>
                    <a:pt x="43212" y="11396"/>
                    <a:pt x="41436" y="10360"/>
                  </a:cubicBezTo>
                  <a:lnTo>
                    <a:pt x="24862" y="741"/>
                  </a:lnTo>
                  <a:cubicBezTo>
                    <a:pt x="23974" y="297"/>
                    <a:pt x="22790" y="1"/>
                    <a:pt x="21606" y="1"/>
                  </a:cubicBez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7"/>
            <p:cNvSpPr/>
            <p:nvPr/>
          </p:nvSpPr>
          <p:spPr>
            <a:xfrm>
              <a:off x="1971438" y="1052424"/>
              <a:ext cx="490803" cy="554678"/>
            </a:xfrm>
            <a:custGeom>
              <a:avLst/>
              <a:gdLst/>
              <a:ahLst/>
              <a:cxnLst/>
              <a:rect l="l" t="t" r="r" b="b"/>
              <a:pathLst>
                <a:path w="21607" h="24419" extrusionOk="0">
                  <a:moveTo>
                    <a:pt x="21606" y="1"/>
                  </a:moveTo>
                  <a:cubicBezTo>
                    <a:pt x="20422" y="1"/>
                    <a:pt x="19238" y="297"/>
                    <a:pt x="18499" y="741"/>
                  </a:cubicBezTo>
                  <a:lnTo>
                    <a:pt x="1776" y="10360"/>
                  </a:lnTo>
                  <a:cubicBezTo>
                    <a:pt x="0" y="11396"/>
                    <a:pt x="0" y="13024"/>
                    <a:pt x="1776" y="14060"/>
                  </a:cubicBezTo>
                  <a:lnTo>
                    <a:pt x="2368" y="14356"/>
                  </a:lnTo>
                  <a:lnTo>
                    <a:pt x="18499" y="23679"/>
                  </a:lnTo>
                  <a:cubicBezTo>
                    <a:pt x="19386" y="24123"/>
                    <a:pt x="20422" y="24419"/>
                    <a:pt x="21606" y="24419"/>
                  </a:cubicBezTo>
                  <a:lnTo>
                    <a:pt x="21606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7"/>
            <p:cNvSpPr/>
            <p:nvPr/>
          </p:nvSpPr>
          <p:spPr>
            <a:xfrm>
              <a:off x="2025205" y="1153036"/>
              <a:ext cx="877390" cy="457639"/>
            </a:xfrm>
            <a:custGeom>
              <a:avLst/>
              <a:gdLst/>
              <a:ahLst/>
              <a:cxnLst/>
              <a:rect l="l" t="t" r="r" b="b"/>
              <a:pathLst>
                <a:path w="38626" h="20147" extrusionOk="0">
                  <a:moveTo>
                    <a:pt x="19182" y="1"/>
                  </a:moveTo>
                  <a:cubicBezTo>
                    <a:pt x="18079" y="1"/>
                    <a:pt x="16985" y="225"/>
                    <a:pt x="16132" y="723"/>
                  </a:cubicBezTo>
                  <a:lnTo>
                    <a:pt x="1" y="10047"/>
                  </a:lnTo>
                  <a:lnTo>
                    <a:pt x="16132" y="19370"/>
                  </a:lnTo>
                  <a:cubicBezTo>
                    <a:pt x="17019" y="19888"/>
                    <a:pt x="18166" y="20147"/>
                    <a:pt x="19313" y="20147"/>
                  </a:cubicBezTo>
                  <a:cubicBezTo>
                    <a:pt x="20460" y="20147"/>
                    <a:pt x="21607" y="19888"/>
                    <a:pt x="22495" y="19370"/>
                  </a:cubicBezTo>
                  <a:lnTo>
                    <a:pt x="38626" y="10047"/>
                  </a:lnTo>
                  <a:lnTo>
                    <a:pt x="22495" y="723"/>
                  </a:lnTo>
                  <a:cubicBezTo>
                    <a:pt x="21573" y="262"/>
                    <a:pt x="20372" y="1"/>
                    <a:pt x="19182" y="1"/>
                  </a:cubicBezTo>
                  <a:close/>
                </a:path>
              </a:pathLst>
            </a:custGeom>
            <a:solidFill>
              <a:srgbClr val="5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7" name="Google Shape;3547;p37"/>
          <p:cNvSpPr txBox="1">
            <a:spLocks noGrp="1"/>
          </p:cNvSpPr>
          <p:nvPr>
            <p:ph type="title"/>
          </p:nvPr>
        </p:nvSpPr>
        <p:spPr>
          <a:xfrm>
            <a:off x="4302667" y="1694986"/>
            <a:ext cx="4175386" cy="8418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algn="ctr" fontAlgn="b"/>
            <a:r>
              <a:rPr lang="es-CO" sz="3600" dirty="0">
                <a:solidFill>
                  <a:srgbClr val="002060"/>
                </a:solidFill>
              </a:rPr>
              <a:t>EJECUCION DE GASTOS  VIGENCIA 2020</a:t>
            </a:r>
          </a:p>
        </p:txBody>
      </p:sp>
      <p:sp>
        <p:nvSpPr>
          <p:cNvPr id="3548" name="Google Shape;3548;p37"/>
          <p:cNvSpPr txBox="1">
            <a:spLocks noGrp="1"/>
          </p:cNvSpPr>
          <p:nvPr>
            <p:ph type="subTitle" idx="1"/>
          </p:nvPr>
        </p:nvSpPr>
        <p:spPr>
          <a:xfrm>
            <a:off x="3794225" y="4072975"/>
            <a:ext cx="47574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Institucion Educativa Tecnica Simon Bolivar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Coello- Tolima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82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9866"/>
              </p:ext>
            </p:extLst>
          </p:nvPr>
        </p:nvGraphicFramePr>
        <p:xfrm>
          <a:off x="893380" y="336330"/>
          <a:ext cx="7409793" cy="4084739"/>
        </p:xfrm>
        <a:graphic>
          <a:graphicData uri="http://schemas.openxmlformats.org/drawingml/2006/table">
            <a:tbl>
              <a:tblPr/>
              <a:tblGrid>
                <a:gridCol w="3388042">
                  <a:extLst>
                    <a:ext uri="{9D8B030D-6E8A-4147-A177-3AD203B41FA5}">
                      <a16:colId xmlns:a16="http://schemas.microsoft.com/office/drawing/2014/main" val="1006188693"/>
                    </a:ext>
                  </a:extLst>
                </a:gridCol>
                <a:gridCol w="1416109">
                  <a:extLst>
                    <a:ext uri="{9D8B030D-6E8A-4147-A177-3AD203B41FA5}">
                      <a16:colId xmlns:a16="http://schemas.microsoft.com/office/drawing/2014/main" val="1512105869"/>
                    </a:ext>
                  </a:extLst>
                </a:gridCol>
                <a:gridCol w="1331143">
                  <a:extLst>
                    <a:ext uri="{9D8B030D-6E8A-4147-A177-3AD203B41FA5}">
                      <a16:colId xmlns:a16="http://schemas.microsoft.com/office/drawing/2014/main" val="3232986363"/>
                    </a:ext>
                  </a:extLst>
                </a:gridCol>
                <a:gridCol w="1274499">
                  <a:extLst>
                    <a:ext uri="{9D8B030D-6E8A-4147-A177-3AD203B41FA5}">
                      <a16:colId xmlns:a16="http://schemas.microsoft.com/office/drawing/2014/main" val="3099640406"/>
                    </a:ext>
                  </a:extLst>
                </a:gridCol>
              </a:tblGrid>
              <a:tr h="488872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CONCEPTO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PPTO DEFINITIVO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COMPROMISO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SALDO POR EJECUTAR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340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REMUNERACIÓN DE SERVICIOS TÉCNICOS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$3.250.000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$3.034.000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$216.000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929184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HONORARIOS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$5.000.000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$5.000.000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-  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705852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COMPRA DE EQUIPO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       $5.000.000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-  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      $5.000.000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70585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MATERIALES Y SUMINISTROS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     $12.535.744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-  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$12.535.744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941429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IMPRESOS Y PUBLICACIONES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      $4.144.808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$1.526.000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$2.618.808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162358"/>
                  </a:ext>
                </a:extLst>
              </a:tr>
              <a:tr h="5508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DOTACIÓN INSTITUCIONAL DE MATERIAL Y MEDIOS PEDAGÓGICOS PARA EL APRENDIZAJE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     $10.561.224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$9.101.295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$1.459.929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44435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SEGUROS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         $350.000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$273.748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$76.252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92676"/>
                  </a:ext>
                </a:extLst>
              </a:tr>
              <a:tr h="4772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MANTENIMIENTO DE INFRAESTRUCTURA EDUCATIVA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     $10.000.000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-  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   $10.000.000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314100"/>
                  </a:ext>
                </a:extLst>
              </a:tr>
              <a:tr h="5354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MANTENIMIENTO DE MOBILIARIO Y EQUIPO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        $5.000.000</a:t>
                      </a:r>
                    </a:p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-  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      $5.000.000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35558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GASTOS Y COMISIONES BANCARIAS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             $66.000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           $14.794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Arial"/>
                        </a:rPr>
                        <a:t>           $51.206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255305"/>
                  </a:ext>
                </a:extLst>
              </a:tr>
              <a:tr h="239819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TOTAL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$55.907.776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$18.949.837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$36.957.939 </a:t>
                      </a:r>
                    </a:p>
                  </a:txBody>
                  <a:tcPr marL="9329" marR="9329" marT="9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057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0" name="Google Shape;3580;p40"/>
          <p:cNvGrpSpPr/>
          <p:nvPr/>
        </p:nvGrpSpPr>
        <p:grpSpPr>
          <a:xfrm flipH="1">
            <a:off x="720094" y="381959"/>
            <a:ext cx="2376219" cy="3368658"/>
            <a:chOff x="2063000" y="371300"/>
            <a:chExt cx="3383000" cy="4795925"/>
          </a:xfrm>
        </p:grpSpPr>
        <p:sp>
          <p:nvSpPr>
            <p:cNvPr id="3581" name="Google Shape;3581;p40"/>
            <p:cNvSpPr/>
            <p:nvPr/>
          </p:nvSpPr>
          <p:spPr>
            <a:xfrm>
              <a:off x="2649025" y="3895250"/>
              <a:ext cx="2215375" cy="1271975"/>
            </a:xfrm>
            <a:custGeom>
              <a:avLst/>
              <a:gdLst/>
              <a:ahLst/>
              <a:cxnLst/>
              <a:rect l="l" t="t" r="r" b="b"/>
              <a:pathLst>
                <a:path w="88615" h="50879" extrusionOk="0">
                  <a:moveTo>
                    <a:pt x="19623" y="0"/>
                  </a:moveTo>
                  <a:cubicBezTo>
                    <a:pt x="18247" y="0"/>
                    <a:pt x="16871" y="311"/>
                    <a:pt x="15805" y="933"/>
                  </a:cubicBezTo>
                  <a:lnTo>
                    <a:pt x="2131" y="8746"/>
                  </a:lnTo>
                  <a:cubicBezTo>
                    <a:pt x="0" y="9990"/>
                    <a:pt x="0" y="11943"/>
                    <a:pt x="2131" y="13186"/>
                  </a:cubicBezTo>
                  <a:lnTo>
                    <a:pt x="64641" y="49946"/>
                  </a:lnTo>
                  <a:cubicBezTo>
                    <a:pt x="65706" y="50568"/>
                    <a:pt x="67083" y="50878"/>
                    <a:pt x="68437" y="50878"/>
                  </a:cubicBezTo>
                  <a:cubicBezTo>
                    <a:pt x="69791" y="50878"/>
                    <a:pt x="71123" y="50568"/>
                    <a:pt x="72099" y="49946"/>
                  </a:cubicBezTo>
                  <a:lnTo>
                    <a:pt x="86484" y="41600"/>
                  </a:lnTo>
                  <a:cubicBezTo>
                    <a:pt x="88615" y="40534"/>
                    <a:pt x="88615" y="38581"/>
                    <a:pt x="86484" y="37338"/>
                  </a:cubicBezTo>
                  <a:lnTo>
                    <a:pt x="23441" y="933"/>
                  </a:lnTo>
                  <a:cubicBezTo>
                    <a:pt x="22376" y="311"/>
                    <a:pt x="21000" y="0"/>
                    <a:pt x="19623" y="0"/>
                  </a:cubicBezTo>
                  <a:close/>
                </a:path>
              </a:pathLst>
            </a:custGeom>
            <a:solidFill>
              <a:srgbClr val="6B9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0"/>
            <p:cNvSpPr/>
            <p:nvPr/>
          </p:nvSpPr>
          <p:spPr>
            <a:xfrm>
              <a:off x="2120700" y="2058350"/>
              <a:ext cx="834675" cy="581625"/>
            </a:xfrm>
            <a:custGeom>
              <a:avLst/>
              <a:gdLst/>
              <a:ahLst/>
              <a:cxnLst/>
              <a:rect l="l" t="t" r="r" b="b"/>
              <a:pathLst>
                <a:path w="33387" h="23265" extrusionOk="0">
                  <a:moveTo>
                    <a:pt x="29835" y="23264"/>
                  </a:moveTo>
                  <a:lnTo>
                    <a:pt x="33387" y="17226"/>
                  </a:lnTo>
                  <a:lnTo>
                    <a:pt x="3552" y="1"/>
                  </a:lnTo>
                  <a:lnTo>
                    <a:pt x="1" y="6039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0"/>
            <p:cNvSpPr/>
            <p:nvPr/>
          </p:nvSpPr>
          <p:spPr>
            <a:xfrm>
              <a:off x="2848800" y="2471250"/>
              <a:ext cx="124325" cy="182050"/>
            </a:xfrm>
            <a:custGeom>
              <a:avLst/>
              <a:gdLst/>
              <a:ahLst/>
              <a:cxnLst/>
              <a:rect l="l" t="t" r="r" b="b"/>
              <a:pathLst>
                <a:path w="4973" h="7282" extrusionOk="0">
                  <a:moveTo>
                    <a:pt x="2487" y="888"/>
                  </a:moveTo>
                  <a:cubicBezTo>
                    <a:pt x="1066" y="1598"/>
                    <a:pt x="1" y="3552"/>
                    <a:pt x="1" y="5150"/>
                  </a:cubicBezTo>
                  <a:cubicBezTo>
                    <a:pt x="1" y="6748"/>
                    <a:pt x="1066" y="7281"/>
                    <a:pt x="2487" y="6571"/>
                  </a:cubicBezTo>
                  <a:cubicBezTo>
                    <a:pt x="3907" y="5683"/>
                    <a:pt x="4973" y="3907"/>
                    <a:pt x="4973" y="2309"/>
                  </a:cubicBezTo>
                  <a:cubicBezTo>
                    <a:pt x="4973" y="710"/>
                    <a:pt x="3907" y="0"/>
                    <a:pt x="2487" y="888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0"/>
            <p:cNvSpPr/>
            <p:nvPr/>
          </p:nvSpPr>
          <p:spPr>
            <a:xfrm>
              <a:off x="2063000" y="2031725"/>
              <a:ext cx="199800" cy="199800"/>
            </a:xfrm>
            <a:custGeom>
              <a:avLst/>
              <a:gdLst/>
              <a:ahLst/>
              <a:cxnLst/>
              <a:rect l="l" t="t" r="r" b="b"/>
              <a:pathLst>
                <a:path w="7992" h="7992" extrusionOk="0">
                  <a:moveTo>
                    <a:pt x="5860" y="1066"/>
                  </a:moveTo>
                  <a:cubicBezTo>
                    <a:pt x="7459" y="1954"/>
                    <a:pt x="7991" y="4085"/>
                    <a:pt x="7103" y="5861"/>
                  </a:cubicBezTo>
                  <a:cubicBezTo>
                    <a:pt x="6038" y="7459"/>
                    <a:pt x="3907" y="7992"/>
                    <a:pt x="2309" y="7104"/>
                  </a:cubicBezTo>
                  <a:cubicBezTo>
                    <a:pt x="533" y="6038"/>
                    <a:pt x="0" y="3907"/>
                    <a:pt x="1066" y="2309"/>
                  </a:cubicBezTo>
                  <a:cubicBezTo>
                    <a:pt x="1954" y="533"/>
                    <a:pt x="4085" y="0"/>
                    <a:pt x="5860" y="1066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0"/>
            <p:cNvSpPr/>
            <p:nvPr/>
          </p:nvSpPr>
          <p:spPr>
            <a:xfrm>
              <a:off x="2120700" y="1672100"/>
              <a:ext cx="834675" cy="586075"/>
            </a:xfrm>
            <a:custGeom>
              <a:avLst/>
              <a:gdLst/>
              <a:ahLst/>
              <a:cxnLst/>
              <a:rect l="l" t="t" r="r" b="b"/>
              <a:pathLst>
                <a:path w="33387" h="23443" extrusionOk="0">
                  <a:moveTo>
                    <a:pt x="29835" y="23442"/>
                  </a:moveTo>
                  <a:lnTo>
                    <a:pt x="33387" y="17227"/>
                  </a:lnTo>
                  <a:lnTo>
                    <a:pt x="3552" y="1"/>
                  </a:lnTo>
                  <a:lnTo>
                    <a:pt x="1" y="6216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0"/>
            <p:cNvSpPr/>
            <p:nvPr/>
          </p:nvSpPr>
          <p:spPr>
            <a:xfrm>
              <a:off x="2848800" y="2089425"/>
              <a:ext cx="124325" cy="182050"/>
            </a:xfrm>
            <a:custGeom>
              <a:avLst/>
              <a:gdLst/>
              <a:ahLst/>
              <a:cxnLst/>
              <a:rect l="l" t="t" r="r" b="b"/>
              <a:pathLst>
                <a:path w="4973" h="7282" extrusionOk="0">
                  <a:moveTo>
                    <a:pt x="2487" y="711"/>
                  </a:moveTo>
                  <a:cubicBezTo>
                    <a:pt x="1066" y="1599"/>
                    <a:pt x="1" y="3553"/>
                    <a:pt x="1" y="5151"/>
                  </a:cubicBezTo>
                  <a:cubicBezTo>
                    <a:pt x="1" y="6571"/>
                    <a:pt x="1066" y="7282"/>
                    <a:pt x="2487" y="6571"/>
                  </a:cubicBezTo>
                  <a:cubicBezTo>
                    <a:pt x="3907" y="5684"/>
                    <a:pt x="4973" y="3730"/>
                    <a:pt x="4973" y="2132"/>
                  </a:cubicBezTo>
                  <a:cubicBezTo>
                    <a:pt x="4973" y="534"/>
                    <a:pt x="3907" y="1"/>
                    <a:pt x="2487" y="711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0"/>
            <p:cNvSpPr/>
            <p:nvPr/>
          </p:nvSpPr>
          <p:spPr>
            <a:xfrm>
              <a:off x="2063000" y="1649900"/>
              <a:ext cx="199800" cy="199825"/>
            </a:xfrm>
            <a:custGeom>
              <a:avLst/>
              <a:gdLst/>
              <a:ahLst/>
              <a:cxnLst/>
              <a:rect l="l" t="t" r="r" b="b"/>
              <a:pathLst>
                <a:path w="7992" h="7993" extrusionOk="0">
                  <a:moveTo>
                    <a:pt x="5860" y="889"/>
                  </a:moveTo>
                  <a:cubicBezTo>
                    <a:pt x="7459" y="1954"/>
                    <a:pt x="7991" y="4085"/>
                    <a:pt x="7103" y="5684"/>
                  </a:cubicBezTo>
                  <a:cubicBezTo>
                    <a:pt x="6038" y="7460"/>
                    <a:pt x="3907" y="7992"/>
                    <a:pt x="2309" y="7104"/>
                  </a:cubicBezTo>
                  <a:cubicBezTo>
                    <a:pt x="710" y="6039"/>
                    <a:pt x="0" y="3908"/>
                    <a:pt x="1066" y="2310"/>
                  </a:cubicBezTo>
                  <a:cubicBezTo>
                    <a:pt x="1954" y="534"/>
                    <a:pt x="4085" y="1"/>
                    <a:pt x="5860" y="889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0"/>
            <p:cNvSpPr/>
            <p:nvPr/>
          </p:nvSpPr>
          <p:spPr>
            <a:xfrm>
              <a:off x="2120700" y="1290300"/>
              <a:ext cx="834675" cy="581625"/>
            </a:xfrm>
            <a:custGeom>
              <a:avLst/>
              <a:gdLst/>
              <a:ahLst/>
              <a:cxnLst/>
              <a:rect l="l" t="t" r="r" b="b"/>
              <a:pathLst>
                <a:path w="33387" h="23265" extrusionOk="0">
                  <a:moveTo>
                    <a:pt x="29835" y="23264"/>
                  </a:moveTo>
                  <a:lnTo>
                    <a:pt x="33387" y="17226"/>
                  </a:lnTo>
                  <a:lnTo>
                    <a:pt x="3552" y="1"/>
                  </a:lnTo>
                  <a:lnTo>
                    <a:pt x="1" y="6038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0"/>
            <p:cNvSpPr/>
            <p:nvPr/>
          </p:nvSpPr>
          <p:spPr>
            <a:xfrm>
              <a:off x="2848800" y="1707625"/>
              <a:ext cx="124325" cy="182050"/>
            </a:xfrm>
            <a:custGeom>
              <a:avLst/>
              <a:gdLst/>
              <a:ahLst/>
              <a:cxnLst/>
              <a:rect l="l" t="t" r="r" b="b"/>
              <a:pathLst>
                <a:path w="4973" h="7282" extrusionOk="0">
                  <a:moveTo>
                    <a:pt x="2487" y="711"/>
                  </a:moveTo>
                  <a:cubicBezTo>
                    <a:pt x="1066" y="1599"/>
                    <a:pt x="1" y="3375"/>
                    <a:pt x="1" y="4973"/>
                  </a:cubicBezTo>
                  <a:cubicBezTo>
                    <a:pt x="1" y="6571"/>
                    <a:pt x="1066" y="7282"/>
                    <a:pt x="2487" y="6394"/>
                  </a:cubicBezTo>
                  <a:cubicBezTo>
                    <a:pt x="3907" y="5683"/>
                    <a:pt x="4973" y="3730"/>
                    <a:pt x="4973" y="2132"/>
                  </a:cubicBezTo>
                  <a:cubicBezTo>
                    <a:pt x="4973" y="533"/>
                    <a:pt x="3907" y="1"/>
                    <a:pt x="2487" y="711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0"/>
            <p:cNvSpPr/>
            <p:nvPr/>
          </p:nvSpPr>
          <p:spPr>
            <a:xfrm>
              <a:off x="2063000" y="1268100"/>
              <a:ext cx="199800" cy="199800"/>
            </a:xfrm>
            <a:custGeom>
              <a:avLst/>
              <a:gdLst/>
              <a:ahLst/>
              <a:cxnLst/>
              <a:rect l="l" t="t" r="r" b="b"/>
              <a:pathLst>
                <a:path w="7992" h="7992" extrusionOk="0">
                  <a:moveTo>
                    <a:pt x="5860" y="889"/>
                  </a:moveTo>
                  <a:cubicBezTo>
                    <a:pt x="7459" y="1954"/>
                    <a:pt x="7991" y="4085"/>
                    <a:pt x="7103" y="5683"/>
                  </a:cubicBezTo>
                  <a:cubicBezTo>
                    <a:pt x="6038" y="7459"/>
                    <a:pt x="3907" y="7992"/>
                    <a:pt x="2309" y="6926"/>
                  </a:cubicBezTo>
                  <a:cubicBezTo>
                    <a:pt x="710" y="6039"/>
                    <a:pt x="0" y="3908"/>
                    <a:pt x="1066" y="2132"/>
                  </a:cubicBezTo>
                  <a:cubicBezTo>
                    <a:pt x="1954" y="533"/>
                    <a:pt x="4085" y="1"/>
                    <a:pt x="5860" y="889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0"/>
            <p:cNvSpPr/>
            <p:nvPr/>
          </p:nvSpPr>
          <p:spPr>
            <a:xfrm>
              <a:off x="2120700" y="908500"/>
              <a:ext cx="834675" cy="581600"/>
            </a:xfrm>
            <a:custGeom>
              <a:avLst/>
              <a:gdLst/>
              <a:ahLst/>
              <a:cxnLst/>
              <a:rect l="l" t="t" r="r" b="b"/>
              <a:pathLst>
                <a:path w="33387" h="23264" extrusionOk="0">
                  <a:moveTo>
                    <a:pt x="29835" y="23264"/>
                  </a:moveTo>
                  <a:lnTo>
                    <a:pt x="33387" y="17226"/>
                  </a:lnTo>
                  <a:lnTo>
                    <a:pt x="3552" y="0"/>
                  </a:lnTo>
                  <a:lnTo>
                    <a:pt x="1" y="6038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0"/>
            <p:cNvSpPr/>
            <p:nvPr/>
          </p:nvSpPr>
          <p:spPr>
            <a:xfrm>
              <a:off x="2848800" y="1321375"/>
              <a:ext cx="124325" cy="186500"/>
            </a:xfrm>
            <a:custGeom>
              <a:avLst/>
              <a:gdLst/>
              <a:ahLst/>
              <a:cxnLst/>
              <a:rect l="l" t="t" r="r" b="b"/>
              <a:pathLst>
                <a:path w="4973" h="7460" extrusionOk="0">
                  <a:moveTo>
                    <a:pt x="2487" y="889"/>
                  </a:moveTo>
                  <a:cubicBezTo>
                    <a:pt x="1066" y="1599"/>
                    <a:pt x="1" y="3552"/>
                    <a:pt x="1" y="5151"/>
                  </a:cubicBezTo>
                  <a:cubicBezTo>
                    <a:pt x="1" y="6749"/>
                    <a:pt x="1066" y="7459"/>
                    <a:pt x="2487" y="6571"/>
                  </a:cubicBezTo>
                  <a:cubicBezTo>
                    <a:pt x="3907" y="5861"/>
                    <a:pt x="4973" y="3908"/>
                    <a:pt x="4973" y="2309"/>
                  </a:cubicBezTo>
                  <a:cubicBezTo>
                    <a:pt x="4973" y="711"/>
                    <a:pt x="3907" y="1"/>
                    <a:pt x="2487" y="889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0"/>
            <p:cNvSpPr/>
            <p:nvPr/>
          </p:nvSpPr>
          <p:spPr>
            <a:xfrm>
              <a:off x="2063000" y="881850"/>
              <a:ext cx="199800" cy="204250"/>
            </a:xfrm>
            <a:custGeom>
              <a:avLst/>
              <a:gdLst/>
              <a:ahLst/>
              <a:cxnLst/>
              <a:rect l="l" t="t" r="r" b="b"/>
              <a:pathLst>
                <a:path w="7992" h="8170" extrusionOk="0">
                  <a:moveTo>
                    <a:pt x="5860" y="1066"/>
                  </a:moveTo>
                  <a:cubicBezTo>
                    <a:pt x="7459" y="1954"/>
                    <a:pt x="7991" y="4263"/>
                    <a:pt x="7103" y="5861"/>
                  </a:cubicBezTo>
                  <a:cubicBezTo>
                    <a:pt x="6038" y="7459"/>
                    <a:pt x="3907" y="8170"/>
                    <a:pt x="2309" y="7104"/>
                  </a:cubicBezTo>
                  <a:cubicBezTo>
                    <a:pt x="710" y="6216"/>
                    <a:pt x="0" y="4085"/>
                    <a:pt x="1066" y="2309"/>
                  </a:cubicBezTo>
                  <a:cubicBezTo>
                    <a:pt x="1954" y="711"/>
                    <a:pt x="4085" y="1"/>
                    <a:pt x="5860" y="1066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0"/>
            <p:cNvSpPr/>
            <p:nvPr/>
          </p:nvSpPr>
          <p:spPr>
            <a:xfrm>
              <a:off x="4211750" y="3820875"/>
              <a:ext cx="173175" cy="861325"/>
            </a:xfrm>
            <a:custGeom>
              <a:avLst/>
              <a:gdLst/>
              <a:ahLst/>
              <a:cxnLst/>
              <a:rect l="l" t="t" r="r" b="b"/>
              <a:pathLst>
                <a:path w="6927" h="34453" extrusionOk="0">
                  <a:moveTo>
                    <a:pt x="1" y="1"/>
                  </a:moveTo>
                  <a:lnTo>
                    <a:pt x="6927" y="1"/>
                  </a:lnTo>
                  <a:lnTo>
                    <a:pt x="6927" y="34452"/>
                  </a:lnTo>
                  <a:lnTo>
                    <a:pt x="1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0"/>
            <p:cNvSpPr/>
            <p:nvPr/>
          </p:nvSpPr>
          <p:spPr>
            <a:xfrm>
              <a:off x="4211750" y="4597825"/>
              <a:ext cx="173175" cy="173175"/>
            </a:xfrm>
            <a:custGeom>
              <a:avLst/>
              <a:gdLst/>
              <a:ahLst/>
              <a:cxnLst/>
              <a:rect l="l" t="t" r="r" b="b"/>
              <a:pathLst>
                <a:path w="6927" h="6927" extrusionOk="0">
                  <a:moveTo>
                    <a:pt x="1" y="3552"/>
                  </a:moveTo>
                  <a:cubicBezTo>
                    <a:pt x="1" y="5505"/>
                    <a:pt x="1599" y="6926"/>
                    <a:pt x="3553" y="6926"/>
                  </a:cubicBezTo>
                  <a:cubicBezTo>
                    <a:pt x="5328" y="6926"/>
                    <a:pt x="6927" y="5328"/>
                    <a:pt x="6927" y="3552"/>
                  </a:cubicBezTo>
                  <a:cubicBezTo>
                    <a:pt x="6927" y="1598"/>
                    <a:pt x="5328" y="0"/>
                    <a:pt x="3553" y="0"/>
                  </a:cubicBezTo>
                  <a:cubicBezTo>
                    <a:pt x="1599" y="0"/>
                    <a:pt x="1" y="1421"/>
                    <a:pt x="1" y="3552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0"/>
            <p:cNvSpPr/>
            <p:nvPr/>
          </p:nvSpPr>
          <p:spPr>
            <a:xfrm>
              <a:off x="3878800" y="3629975"/>
              <a:ext cx="177600" cy="861325"/>
            </a:xfrm>
            <a:custGeom>
              <a:avLst/>
              <a:gdLst/>
              <a:ahLst/>
              <a:cxnLst/>
              <a:rect l="l" t="t" r="r" b="b"/>
              <a:pathLst>
                <a:path w="7104" h="34453" extrusionOk="0">
                  <a:moveTo>
                    <a:pt x="0" y="1"/>
                  </a:moveTo>
                  <a:lnTo>
                    <a:pt x="7103" y="1"/>
                  </a:lnTo>
                  <a:lnTo>
                    <a:pt x="7103" y="34452"/>
                  </a:lnTo>
                  <a:lnTo>
                    <a:pt x="0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0"/>
            <p:cNvSpPr/>
            <p:nvPr/>
          </p:nvSpPr>
          <p:spPr>
            <a:xfrm>
              <a:off x="3878800" y="4406925"/>
              <a:ext cx="177600" cy="173150"/>
            </a:xfrm>
            <a:custGeom>
              <a:avLst/>
              <a:gdLst/>
              <a:ahLst/>
              <a:cxnLst/>
              <a:rect l="l" t="t" r="r" b="b"/>
              <a:pathLst>
                <a:path w="7104" h="6926" extrusionOk="0">
                  <a:moveTo>
                    <a:pt x="0" y="3374"/>
                  </a:moveTo>
                  <a:cubicBezTo>
                    <a:pt x="0" y="5328"/>
                    <a:pt x="1598" y="6926"/>
                    <a:pt x="3552" y="6926"/>
                  </a:cubicBezTo>
                  <a:cubicBezTo>
                    <a:pt x="5505" y="6926"/>
                    <a:pt x="7103" y="5328"/>
                    <a:pt x="7103" y="3374"/>
                  </a:cubicBezTo>
                  <a:cubicBezTo>
                    <a:pt x="7103" y="1598"/>
                    <a:pt x="5505" y="0"/>
                    <a:pt x="3552" y="0"/>
                  </a:cubicBezTo>
                  <a:cubicBezTo>
                    <a:pt x="1598" y="0"/>
                    <a:pt x="0" y="1598"/>
                    <a:pt x="0" y="3374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0"/>
            <p:cNvSpPr/>
            <p:nvPr/>
          </p:nvSpPr>
          <p:spPr>
            <a:xfrm>
              <a:off x="3545825" y="3439075"/>
              <a:ext cx="177600" cy="861325"/>
            </a:xfrm>
            <a:custGeom>
              <a:avLst/>
              <a:gdLst/>
              <a:ahLst/>
              <a:cxnLst/>
              <a:rect l="l" t="t" r="r" b="b"/>
              <a:pathLst>
                <a:path w="7104" h="34453" extrusionOk="0">
                  <a:moveTo>
                    <a:pt x="0" y="1"/>
                  </a:moveTo>
                  <a:lnTo>
                    <a:pt x="7104" y="1"/>
                  </a:lnTo>
                  <a:lnTo>
                    <a:pt x="7104" y="34452"/>
                  </a:lnTo>
                  <a:lnTo>
                    <a:pt x="0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0"/>
            <p:cNvSpPr/>
            <p:nvPr/>
          </p:nvSpPr>
          <p:spPr>
            <a:xfrm>
              <a:off x="3545825" y="4216000"/>
              <a:ext cx="177600" cy="173175"/>
            </a:xfrm>
            <a:custGeom>
              <a:avLst/>
              <a:gdLst/>
              <a:ahLst/>
              <a:cxnLst/>
              <a:rect l="l" t="t" r="r" b="b"/>
              <a:pathLst>
                <a:path w="7104" h="6927" extrusionOk="0">
                  <a:moveTo>
                    <a:pt x="7104" y="3375"/>
                  </a:moveTo>
                  <a:cubicBezTo>
                    <a:pt x="7104" y="5328"/>
                    <a:pt x="5505" y="6927"/>
                    <a:pt x="3552" y="6927"/>
                  </a:cubicBezTo>
                  <a:cubicBezTo>
                    <a:pt x="1599" y="6927"/>
                    <a:pt x="0" y="5328"/>
                    <a:pt x="0" y="3375"/>
                  </a:cubicBezTo>
                  <a:cubicBezTo>
                    <a:pt x="0" y="1422"/>
                    <a:pt x="1599" y="1"/>
                    <a:pt x="3552" y="1"/>
                  </a:cubicBezTo>
                  <a:cubicBezTo>
                    <a:pt x="5505" y="1"/>
                    <a:pt x="7104" y="1422"/>
                    <a:pt x="7104" y="3375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0"/>
            <p:cNvSpPr/>
            <p:nvPr/>
          </p:nvSpPr>
          <p:spPr>
            <a:xfrm>
              <a:off x="3217300" y="3248175"/>
              <a:ext cx="173150" cy="861300"/>
            </a:xfrm>
            <a:custGeom>
              <a:avLst/>
              <a:gdLst/>
              <a:ahLst/>
              <a:cxnLst/>
              <a:rect l="l" t="t" r="r" b="b"/>
              <a:pathLst>
                <a:path w="6926" h="34452" extrusionOk="0">
                  <a:moveTo>
                    <a:pt x="0" y="0"/>
                  </a:moveTo>
                  <a:lnTo>
                    <a:pt x="6926" y="0"/>
                  </a:lnTo>
                  <a:lnTo>
                    <a:pt x="6926" y="34452"/>
                  </a:lnTo>
                  <a:lnTo>
                    <a:pt x="0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0"/>
            <p:cNvSpPr/>
            <p:nvPr/>
          </p:nvSpPr>
          <p:spPr>
            <a:xfrm>
              <a:off x="3217300" y="4020675"/>
              <a:ext cx="173150" cy="177600"/>
            </a:xfrm>
            <a:custGeom>
              <a:avLst/>
              <a:gdLst/>
              <a:ahLst/>
              <a:cxnLst/>
              <a:rect l="l" t="t" r="r" b="b"/>
              <a:pathLst>
                <a:path w="6926" h="7104" extrusionOk="0">
                  <a:moveTo>
                    <a:pt x="6926" y="3552"/>
                  </a:moveTo>
                  <a:cubicBezTo>
                    <a:pt x="6926" y="5505"/>
                    <a:pt x="5328" y="7104"/>
                    <a:pt x="3552" y="7104"/>
                  </a:cubicBezTo>
                  <a:cubicBezTo>
                    <a:pt x="1598" y="7104"/>
                    <a:pt x="0" y="5505"/>
                    <a:pt x="0" y="3552"/>
                  </a:cubicBezTo>
                  <a:cubicBezTo>
                    <a:pt x="0" y="1598"/>
                    <a:pt x="1598" y="0"/>
                    <a:pt x="3552" y="0"/>
                  </a:cubicBezTo>
                  <a:cubicBezTo>
                    <a:pt x="5328" y="0"/>
                    <a:pt x="6926" y="1598"/>
                    <a:pt x="6926" y="3552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0"/>
            <p:cNvSpPr/>
            <p:nvPr/>
          </p:nvSpPr>
          <p:spPr>
            <a:xfrm>
              <a:off x="2720050" y="1046125"/>
              <a:ext cx="2091075" cy="1651550"/>
            </a:xfrm>
            <a:custGeom>
              <a:avLst/>
              <a:gdLst/>
              <a:ahLst/>
              <a:cxnLst/>
              <a:rect l="l" t="t" r="r" b="b"/>
              <a:pathLst>
                <a:path w="83643" h="66062" extrusionOk="0">
                  <a:moveTo>
                    <a:pt x="21067" y="0"/>
                  </a:moveTo>
                  <a:cubicBezTo>
                    <a:pt x="19535" y="0"/>
                    <a:pt x="18025" y="356"/>
                    <a:pt x="16871" y="1066"/>
                  </a:cubicBezTo>
                  <a:lnTo>
                    <a:pt x="1" y="10833"/>
                  </a:lnTo>
                  <a:lnTo>
                    <a:pt x="31788" y="66062"/>
                  </a:lnTo>
                  <a:lnTo>
                    <a:pt x="83643" y="36228"/>
                  </a:lnTo>
                  <a:cubicBezTo>
                    <a:pt x="82932" y="34807"/>
                    <a:pt x="81867" y="33742"/>
                    <a:pt x="80624" y="33031"/>
                  </a:cubicBezTo>
                  <a:lnTo>
                    <a:pt x="25395" y="1066"/>
                  </a:lnTo>
                  <a:cubicBezTo>
                    <a:pt x="24152" y="356"/>
                    <a:pt x="22598" y="0"/>
                    <a:pt x="21067" y="0"/>
                  </a:cubicBezTo>
                  <a:close/>
                </a:path>
              </a:pathLst>
            </a:custGeom>
            <a:solidFill>
              <a:srgbClr val="ABF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0"/>
            <p:cNvSpPr/>
            <p:nvPr/>
          </p:nvSpPr>
          <p:spPr>
            <a:xfrm>
              <a:off x="3514750" y="1951800"/>
              <a:ext cx="1327450" cy="2126600"/>
            </a:xfrm>
            <a:custGeom>
              <a:avLst/>
              <a:gdLst/>
              <a:ahLst/>
              <a:cxnLst/>
              <a:rect l="l" t="t" r="r" b="b"/>
              <a:pathLst>
                <a:path w="53098" h="85064" extrusionOk="0">
                  <a:moveTo>
                    <a:pt x="51855" y="1"/>
                  </a:moveTo>
                  <a:lnTo>
                    <a:pt x="0" y="29835"/>
                  </a:lnTo>
                  <a:lnTo>
                    <a:pt x="31965" y="85064"/>
                  </a:lnTo>
                  <a:lnTo>
                    <a:pt x="48836" y="75474"/>
                  </a:lnTo>
                  <a:cubicBezTo>
                    <a:pt x="51144" y="74054"/>
                    <a:pt x="53098" y="70679"/>
                    <a:pt x="53098" y="68016"/>
                  </a:cubicBezTo>
                  <a:lnTo>
                    <a:pt x="53098" y="4085"/>
                  </a:lnTo>
                  <a:cubicBezTo>
                    <a:pt x="53098" y="2842"/>
                    <a:pt x="52565" y="1244"/>
                    <a:pt x="51855" y="1"/>
                  </a:cubicBezTo>
                  <a:close/>
                </a:path>
              </a:pathLst>
            </a:custGeom>
            <a:solidFill>
              <a:srgbClr val="41E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0"/>
            <p:cNvSpPr/>
            <p:nvPr/>
          </p:nvSpPr>
          <p:spPr>
            <a:xfrm>
              <a:off x="2688975" y="1310025"/>
              <a:ext cx="1656000" cy="2776875"/>
            </a:xfrm>
            <a:custGeom>
              <a:avLst/>
              <a:gdLst/>
              <a:ahLst/>
              <a:cxnLst/>
              <a:rect l="l" t="t" r="r" b="b"/>
              <a:pathLst>
                <a:path w="66240" h="111075" extrusionOk="0">
                  <a:moveTo>
                    <a:pt x="2312" y="1"/>
                  </a:moveTo>
                  <a:cubicBezTo>
                    <a:pt x="952" y="1"/>
                    <a:pt x="0" y="1082"/>
                    <a:pt x="0" y="2941"/>
                  </a:cubicBezTo>
                  <a:lnTo>
                    <a:pt x="0" y="69713"/>
                  </a:lnTo>
                  <a:cubicBezTo>
                    <a:pt x="0" y="72554"/>
                    <a:pt x="1954" y="75751"/>
                    <a:pt x="4263" y="77171"/>
                  </a:cubicBezTo>
                  <a:lnTo>
                    <a:pt x="61977" y="110557"/>
                  </a:lnTo>
                  <a:cubicBezTo>
                    <a:pt x="62627" y="110907"/>
                    <a:pt x="63249" y="111074"/>
                    <a:pt x="63806" y="111074"/>
                  </a:cubicBezTo>
                  <a:cubicBezTo>
                    <a:pt x="65231" y="111074"/>
                    <a:pt x="66239" y="109985"/>
                    <a:pt x="66239" y="108071"/>
                  </a:cubicBezTo>
                  <a:lnTo>
                    <a:pt x="66239" y="41299"/>
                  </a:lnTo>
                  <a:cubicBezTo>
                    <a:pt x="66239" y="38635"/>
                    <a:pt x="64464" y="35261"/>
                    <a:pt x="61977" y="34018"/>
                  </a:cubicBezTo>
                  <a:lnTo>
                    <a:pt x="4263" y="632"/>
                  </a:lnTo>
                  <a:cubicBezTo>
                    <a:pt x="3565" y="203"/>
                    <a:pt x="2901" y="1"/>
                    <a:pt x="2312" y="1"/>
                  </a:cubicBezTo>
                  <a:close/>
                </a:path>
              </a:pathLst>
            </a:custGeom>
            <a:solidFill>
              <a:srgbClr val="6CF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0"/>
            <p:cNvSpPr/>
            <p:nvPr/>
          </p:nvSpPr>
          <p:spPr>
            <a:xfrm>
              <a:off x="2853250" y="1570000"/>
              <a:ext cx="1327450" cy="2259800"/>
            </a:xfrm>
            <a:custGeom>
              <a:avLst/>
              <a:gdLst/>
              <a:ahLst/>
              <a:cxnLst/>
              <a:rect l="l" t="t" r="r" b="b"/>
              <a:pathLst>
                <a:path w="53098" h="90392" fill="none" extrusionOk="0">
                  <a:moveTo>
                    <a:pt x="50256" y="89503"/>
                  </a:moveTo>
                  <a:lnTo>
                    <a:pt x="2841" y="62155"/>
                  </a:lnTo>
                  <a:cubicBezTo>
                    <a:pt x="1243" y="61090"/>
                    <a:pt x="0" y="58959"/>
                    <a:pt x="0" y="57183"/>
                  </a:cubicBezTo>
                  <a:lnTo>
                    <a:pt x="0" y="2487"/>
                  </a:lnTo>
                  <a:cubicBezTo>
                    <a:pt x="0" y="711"/>
                    <a:pt x="1243" y="0"/>
                    <a:pt x="2841" y="888"/>
                  </a:cubicBezTo>
                  <a:lnTo>
                    <a:pt x="50256" y="28236"/>
                  </a:lnTo>
                  <a:cubicBezTo>
                    <a:pt x="51855" y="29124"/>
                    <a:pt x="53098" y="31255"/>
                    <a:pt x="53098" y="33031"/>
                  </a:cubicBezTo>
                  <a:lnTo>
                    <a:pt x="53098" y="87727"/>
                  </a:lnTo>
                  <a:cubicBezTo>
                    <a:pt x="53098" y="89681"/>
                    <a:pt x="51855" y="90391"/>
                    <a:pt x="50256" y="89503"/>
                  </a:cubicBezTo>
                  <a:close/>
                </a:path>
              </a:pathLst>
            </a:custGeom>
            <a:noFill/>
            <a:ln w="57725" cap="rnd" cmpd="sng">
              <a:solidFill>
                <a:srgbClr val="FFFFFF"/>
              </a:solidFill>
              <a:prstDash val="solid"/>
              <a:miter lim="1775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0"/>
            <p:cNvSpPr/>
            <p:nvPr/>
          </p:nvSpPr>
          <p:spPr>
            <a:xfrm>
              <a:off x="3017500" y="1840825"/>
              <a:ext cx="998950" cy="1709275"/>
            </a:xfrm>
            <a:custGeom>
              <a:avLst/>
              <a:gdLst/>
              <a:ahLst/>
              <a:cxnLst/>
              <a:rect l="l" t="t" r="r" b="b"/>
              <a:pathLst>
                <a:path w="39958" h="68371" fill="none" extrusionOk="0">
                  <a:moveTo>
                    <a:pt x="178" y="44219"/>
                  </a:moveTo>
                  <a:lnTo>
                    <a:pt x="1" y="1243"/>
                  </a:lnTo>
                  <a:cubicBezTo>
                    <a:pt x="1" y="355"/>
                    <a:pt x="533" y="0"/>
                    <a:pt x="1421" y="355"/>
                  </a:cubicBezTo>
                  <a:lnTo>
                    <a:pt x="38537" y="22021"/>
                  </a:lnTo>
                  <a:cubicBezTo>
                    <a:pt x="39247" y="22553"/>
                    <a:pt x="39957" y="23619"/>
                    <a:pt x="39957" y="24507"/>
                  </a:cubicBezTo>
                  <a:lnTo>
                    <a:pt x="39957" y="67127"/>
                  </a:lnTo>
                  <a:cubicBezTo>
                    <a:pt x="39957" y="68015"/>
                    <a:pt x="39247" y="68370"/>
                    <a:pt x="38537" y="68015"/>
                  </a:cubicBezTo>
                  <a:lnTo>
                    <a:pt x="1599" y="46705"/>
                  </a:lnTo>
                  <a:cubicBezTo>
                    <a:pt x="711" y="46172"/>
                    <a:pt x="178" y="45107"/>
                    <a:pt x="178" y="44219"/>
                  </a:cubicBezTo>
                  <a:close/>
                </a:path>
              </a:pathLst>
            </a:custGeom>
            <a:noFill/>
            <a:ln w="57725" cap="rnd" cmpd="sng">
              <a:solidFill>
                <a:srgbClr val="FFFFFF"/>
              </a:solidFill>
              <a:prstDash val="solid"/>
              <a:miter lim="1775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40"/>
            <p:cNvSpPr/>
            <p:nvPr/>
          </p:nvSpPr>
          <p:spPr>
            <a:xfrm>
              <a:off x="4211750" y="1032800"/>
              <a:ext cx="173175" cy="861325"/>
            </a:xfrm>
            <a:custGeom>
              <a:avLst/>
              <a:gdLst/>
              <a:ahLst/>
              <a:cxnLst/>
              <a:rect l="l" t="t" r="r" b="b"/>
              <a:pathLst>
                <a:path w="6927" h="34453" extrusionOk="0">
                  <a:moveTo>
                    <a:pt x="1" y="1"/>
                  </a:moveTo>
                  <a:lnTo>
                    <a:pt x="6927" y="1"/>
                  </a:lnTo>
                  <a:lnTo>
                    <a:pt x="6927" y="34452"/>
                  </a:lnTo>
                  <a:lnTo>
                    <a:pt x="1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40"/>
            <p:cNvSpPr/>
            <p:nvPr/>
          </p:nvSpPr>
          <p:spPr>
            <a:xfrm>
              <a:off x="4202875" y="1840825"/>
              <a:ext cx="190925" cy="111000"/>
            </a:xfrm>
            <a:custGeom>
              <a:avLst/>
              <a:gdLst/>
              <a:ahLst/>
              <a:cxnLst/>
              <a:rect l="l" t="t" r="r" b="b"/>
              <a:pathLst>
                <a:path w="7637" h="4440" extrusionOk="0">
                  <a:moveTo>
                    <a:pt x="1421" y="710"/>
                  </a:moveTo>
                  <a:cubicBezTo>
                    <a:pt x="2664" y="0"/>
                    <a:pt x="4973" y="0"/>
                    <a:pt x="6394" y="710"/>
                  </a:cubicBezTo>
                  <a:cubicBezTo>
                    <a:pt x="7637" y="1598"/>
                    <a:pt x="7637" y="2841"/>
                    <a:pt x="6394" y="3552"/>
                  </a:cubicBezTo>
                  <a:cubicBezTo>
                    <a:pt x="4973" y="4440"/>
                    <a:pt x="2664" y="4440"/>
                    <a:pt x="1421" y="3552"/>
                  </a:cubicBezTo>
                  <a:cubicBezTo>
                    <a:pt x="1" y="2841"/>
                    <a:pt x="1" y="1421"/>
                    <a:pt x="1421" y="710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40"/>
            <p:cNvSpPr/>
            <p:nvPr/>
          </p:nvSpPr>
          <p:spPr>
            <a:xfrm>
              <a:off x="4211750" y="944000"/>
              <a:ext cx="173175" cy="177625"/>
            </a:xfrm>
            <a:custGeom>
              <a:avLst/>
              <a:gdLst/>
              <a:ahLst/>
              <a:cxnLst/>
              <a:rect l="l" t="t" r="r" b="b"/>
              <a:pathLst>
                <a:path w="6927" h="7105" extrusionOk="0">
                  <a:moveTo>
                    <a:pt x="6927" y="3553"/>
                  </a:moveTo>
                  <a:cubicBezTo>
                    <a:pt x="6927" y="5506"/>
                    <a:pt x="5328" y="7104"/>
                    <a:pt x="3375" y="7104"/>
                  </a:cubicBezTo>
                  <a:cubicBezTo>
                    <a:pt x="1599" y="7104"/>
                    <a:pt x="1" y="5506"/>
                    <a:pt x="1" y="3553"/>
                  </a:cubicBezTo>
                  <a:cubicBezTo>
                    <a:pt x="1" y="1599"/>
                    <a:pt x="1599" y="1"/>
                    <a:pt x="3375" y="1"/>
                  </a:cubicBezTo>
                  <a:cubicBezTo>
                    <a:pt x="5328" y="1"/>
                    <a:pt x="6927" y="1599"/>
                    <a:pt x="6927" y="3553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40"/>
            <p:cNvSpPr/>
            <p:nvPr/>
          </p:nvSpPr>
          <p:spPr>
            <a:xfrm>
              <a:off x="3878800" y="841900"/>
              <a:ext cx="177600" cy="861300"/>
            </a:xfrm>
            <a:custGeom>
              <a:avLst/>
              <a:gdLst/>
              <a:ahLst/>
              <a:cxnLst/>
              <a:rect l="l" t="t" r="r" b="b"/>
              <a:pathLst>
                <a:path w="7104" h="34452" extrusionOk="0">
                  <a:moveTo>
                    <a:pt x="0" y="1"/>
                  </a:moveTo>
                  <a:lnTo>
                    <a:pt x="7103" y="1"/>
                  </a:lnTo>
                  <a:lnTo>
                    <a:pt x="7103" y="34452"/>
                  </a:lnTo>
                  <a:lnTo>
                    <a:pt x="0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40"/>
            <p:cNvSpPr/>
            <p:nvPr/>
          </p:nvSpPr>
          <p:spPr>
            <a:xfrm>
              <a:off x="3869900" y="1645475"/>
              <a:ext cx="195375" cy="115450"/>
            </a:xfrm>
            <a:custGeom>
              <a:avLst/>
              <a:gdLst/>
              <a:ahLst/>
              <a:cxnLst/>
              <a:rect l="l" t="t" r="r" b="b"/>
              <a:pathLst>
                <a:path w="7815" h="4618" extrusionOk="0">
                  <a:moveTo>
                    <a:pt x="1422" y="888"/>
                  </a:moveTo>
                  <a:cubicBezTo>
                    <a:pt x="2842" y="0"/>
                    <a:pt x="4973" y="0"/>
                    <a:pt x="6394" y="888"/>
                  </a:cubicBezTo>
                  <a:cubicBezTo>
                    <a:pt x="7815" y="1599"/>
                    <a:pt x="7815" y="3019"/>
                    <a:pt x="6394" y="3730"/>
                  </a:cubicBezTo>
                  <a:cubicBezTo>
                    <a:pt x="4973" y="4618"/>
                    <a:pt x="2842" y="4618"/>
                    <a:pt x="1422" y="3730"/>
                  </a:cubicBezTo>
                  <a:cubicBezTo>
                    <a:pt x="1" y="3019"/>
                    <a:pt x="1" y="1599"/>
                    <a:pt x="1422" y="888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0"/>
            <p:cNvSpPr/>
            <p:nvPr/>
          </p:nvSpPr>
          <p:spPr>
            <a:xfrm>
              <a:off x="3878800" y="753100"/>
              <a:ext cx="177600" cy="177625"/>
            </a:xfrm>
            <a:custGeom>
              <a:avLst/>
              <a:gdLst/>
              <a:ahLst/>
              <a:cxnLst/>
              <a:rect l="l" t="t" r="r" b="b"/>
              <a:pathLst>
                <a:path w="7104" h="7105" extrusionOk="0">
                  <a:moveTo>
                    <a:pt x="0" y="3553"/>
                  </a:moveTo>
                  <a:cubicBezTo>
                    <a:pt x="0" y="5506"/>
                    <a:pt x="1598" y="7104"/>
                    <a:pt x="3552" y="7104"/>
                  </a:cubicBezTo>
                  <a:cubicBezTo>
                    <a:pt x="5505" y="7104"/>
                    <a:pt x="7103" y="5506"/>
                    <a:pt x="7103" y="3553"/>
                  </a:cubicBezTo>
                  <a:cubicBezTo>
                    <a:pt x="7103" y="1599"/>
                    <a:pt x="5505" y="1"/>
                    <a:pt x="3552" y="1"/>
                  </a:cubicBezTo>
                  <a:cubicBezTo>
                    <a:pt x="1598" y="1"/>
                    <a:pt x="0" y="1599"/>
                    <a:pt x="0" y="3553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0"/>
            <p:cNvSpPr/>
            <p:nvPr/>
          </p:nvSpPr>
          <p:spPr>
            <a:xfrm>
              <a:off x="3545825" y="651000"/>
              <a:ext cx="177600" cy="861300"/>
            </a:xfrm>
            <a:custGeom>
              <a:avLst/>
              <a:gdLst/>
              <a:ahLst/>
              <a:cxnLst/>
              <a:rect l="l" t="t" r="r" b="b"/>
              <a:pathLst>
                <a:path w="7104" h="34452" extrusionOk="0">
                  <a:moveTo>
                    <a:pt x="0" y="0"/>
                  </a:moveTo>
                  <a:lnTo>
                    <a:pt x="7104" y="0"/>
                  </a:lnTo>
                  <a:lnTo>
                    <a:pt x="7104" y="34452"/>
                  </a:lnTo>
                  <a:lnTo>
                    <a:pt x="0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0"/>
            <p:cNvSpPr/>
            <p:nvPr/>
          </p:nvSpPr>
          <p:spPr>
            <a:xfrm>
              <a:off x="3536950" y="1454575"/>
              <a:ext cx="195350" cy="111000"/>
            </a:xfrm>
            <a:custGeom>
              <a:avLst/>
              <a:gdLst/>
              <a:ahLst/>
              <a:cxnLst/>
              <a:rect l="l" t="t" r="r" b="b"/>
              <a:pathLst>
                <a:path w="7814" h="4440" extrusionOk="0">
                  <a:moveTo>
                    <a:pt x="1421" y="888"/>
                  </a:moveTo>
                  <a:cubicBezTo>
                    <a:pt x="2841" y="0"/>
                    <a:pt x="4972" y="0"/>
                    <a:pt x="6393" y="888"/>
                  </a:cubicBezTo>
                  <a:cubicBezTo>
                    <a:pt x="7814" y="1598"/>
                    <a:pt x="7814" y="3019"/>
                    <a:pt x="6393" y="3730"/>
                  </a:cubicBezTo>
                  <a:cubicBezTo>
                    <a:pt x="4972" y="4440"/>
                    <a:pt x="2841" y="4440"/>
                    <a:pt x="1421" y="3730"/>
                  </a:cubicBezTo>
                  <a:cubicBezTo>
                    <a:pt x="0" y="3019"/>
                    <a:pt x="0" y="1598"/>
                    <a:pt x="1421" y="888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0"/>
            <p:cNvSpPr/>
            <p:nvPr/>
          </p:nvSpPr>
          <p:spPr>
            <a:xfrm>
              <a:off x="3545825" y="562200"/>
              <a:ext cx="177600" cy="177625"/>
            </a:xfrm>
            <a:custGeom>
              <a:avLst/>
              <a:gdLst/>
              <a:ahLst/>
              <a:cxnLst/>
              <a:rect l="l" t="t" r="r" b="b"/>
              <a:pathLst>
                <a:path w="7104" h="7105" extrusionOk="0">
                  <a:moveTo>
                    <a:pt x="0" y="3552"/>
                  </a:moveTo>
                  <a:cubicBezTo>
                    <a:pt x="0" y="5506"/>
                    <a:pt x="1599" y="7104"/>
                    <a:pt x="3552" y="7104"/>
                  </a:cubicBezTo>
                  <a:cubicBezTo>
                    <a:pt x="5505" y="7104"/>
                    <a:pt x="7104" y="5506"/>
                    <a:pt x="7104" y="3552"/>
                  </a:cubicBezTo>
                  <a:cubicBezTo>
                    <a:pt x="7104" y="1599"/>
                    <a:pt x="5505" y="1"/>
                    <a:pt x="3552" y="1"/>
                  </a:cubicBezTo>
                  <a:cubicBezTo>
                    <a:pt x="1599" y="1"/>
                    <a:pt x="0" y="1599"/>
                    <a:pt x="0" y="3552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0"/>
            <p:cNvSpPr/>
            <p:nvPr/>
          </p:nvSpPr>
          <p:spPr>
            <a:xfrm>
              <a:off x="3217300" y="460100"/>
              <a:ext cx="173150" cy="861300"/>
            </a:xfrm>
            <a:custGeom>
              <a:avLst/>
              <a:gdLst/>
              <a:ahLst/>
              <a:cxnLst/>
              <a:rect l="l" t="t" r="r" b="b"/>
              <a:pathLst>
                <a:path w="6926" h="34452" extrusionOk="0">
                  <a:moveTo>
                    <a:pt x="0" y="0"/>
                  </a:moveTo>
                  <a:lnTo>
                    <a:pt x="6926" y="0"/>
                  </a:lnTo>
                  <a:lnTo>
                    <a:pt x="6926" y="34452"/>
                  </a:lnTo>
                  <a:lnTo>
                    <a:pt x="0" y="34452"/>
                  </a:ln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0"/>
            <p:cNvSpPr/>
            <p:nvPr/>
          </p:nvSpPr>
          <p:spPr>
            <a:xfrm>
              <a:off x="3208400" y="1263675"/>
              <a:ext cx="190925" cy="111000"/>
            </a:xfrm>
            <a:custGeom>
              <a:avLst/>
              <a:gdLst/>
              <a:ahLst/>
              <a:cxnLst/>
              <a:rect l="l" t="t" r="r" b="b"/>
              <a:pathLst>
                <a:path w="7637" h="4440" extrusionOk="0">
                  <a:moveTo>
                    <a:pt x="1422" y="888"/>
                  </a:moveTo>
                  <a:cubicBezTo>
                    <a:pt x="2665" y="0"/>
                    <a:pt x="4973" y="0"/>
                    <a:pt x="6394" y="888"/>
                  </a:cubicBezTo>
                  <a:cubicBezTo>
                    <a:pt x="7637" y="1598"/>
                    <a:pt x="7637" y="3019"/>
                    <a:pt x="6394" y="3729"/>
                  </a:cubicBezTo>
                  <a:cubicBezTo>
                    <a:pt x="4973" y="4440"/>
                    <a:pt x="2665" y="4440"/>
                    <a:pt x="1422" y="3729"/>
                  </a:cubicBezTo>
                  <a:cubicBezTo>
                    <a:pt x="1" y="3019"/>
                    <a:pt x="1" y="1598"/>
                    <a:pt x="1422" y="888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0"/>
            <p:cNvSpPr/>
            <p:nvPr/>
          </p:nvSpPr>
          <p:spPr>
            <a:xfrm>
              <a:off x="3217300" y="371300"/>
              <a:ext cx="173150" cy="177600"/>
            </a:xfrm>
            <a:custGeom>
              <a:avLst/>
              <a:gdLst/>
              <a:ahLst/>
              <a:cxnLst/>
              <a:rect l="l" t="t" r="r" b="b"/>
              <a:pathLst>
                <a:path w="6926" h="7104" extrusionOk="0">
                  <a:moveTo>
                    <a:pt x="0" y="3552"/>
                  </a:moveTo>
                  <a:cubicBezTo>
                    <a:pt x="0" y="5506"/>
                    <a:pt x="1598" y="7104"/>
                    <a:pt x="3552" y="7104"/>
                  </a:cubicBezTo>
                  <a:cubicBezTo>
                    <a:pt x="5505" y="7104"/>
                    <a:pt x="6926" y="5506"/>
                    <a:pt x="6926" y="3552"/>
                  </a:cubicBezTo>
                  <a:cubicBezTo>
                    <a:pt x="6926" y="1599"/>
                    <a:pt x="5328" y="1"/>
                    <a:pt x="3552" y="1"/>
                  </a:cubicBezTo>
                  <a:cubicBezTo>
                    <a:pt x="1598" y="1"/>
                    <a:pt x="0" y="1599"/>
                    <a:pt x="0" y="3552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0"/>
            <p:cNvSpPr/>
            <p:nvPr/>
          </p:nvSpPr>
          <p:spPr>
            <a:xfrm>
              <a:off x="4531400" y="3456825"/>
              <a:ext cx="910150" cy="612700"/>
            </a:xfrm>
            <a:custGeom>
              <a:avLst/>
              <a:gdLst/>
              <a:ahLst/>
              <a:cxnLst/>
              <a:rect l="l" t="t" r="r" b="b"/>
              <a:pathLst>
                <a:path w="36406" h="24508" extrusionOk="0">
                  <a:moveTo>
                    <a:pt x="1" y="4796"/>
                  </a:moveTo>
                  <a:cubicBezTo>
                    <a:pt x="1" y="3197"/>
                    <a:pt x="1244" y="1244"/>
                    <a:pt x="2487" y="356"/>
                  </a:cubicBezTo>
                  <a:cubicBezTo>
                    <a:pt x="3197" y="1"/>
                    <a:pt x="3908" y="1"/>
                    <a:pt x="4441" y="356"/>
                  </a:cubicBezTo>
                  <a:lnTo>
                    <a:pt x="34097" y="17404"/>
                  </a:lnTo>
                  <a:lnTo>
                    <a:pt x="34097" y="17404"/>
                  </a:lnTo>
                  <a:cubicBezTo>
                    <a:pt x="35695" y="18470"/>
                    <a:pt x="36406" y="20601"/>
                    <a:pt x="35340" y="22199"/>
                  </a:cubicBezTo>
                  <a:cubicBezTo>
                    <a:pt x="34452" y="23975"/>
                    <a:pt x="32321" y="24508"/>
                    <a:pt x="30545" y="23442"/>
                  </a:cubicBezTo>
                  <a:cubicBezTo>
                    <a:pt x="30545" y="23442"/>
                    <a:pt x="30545" y="23442"/>
                    <a:pt x="30545" y="23442"/>
                  </a:cubicBezTo>
                  <a:lnTo>
                    <a:pt x="711" y="6216"/>
                  </a:lnTo>
                  <a:lnTo>
                    <a:pt x="711" y="6216"/>
                  </a:lnTo>
                  <a:cubicBezTo>
                    <a:pt x="356" y="6039"/>
                    <a:pt x="1" y="5506"/>
                    <a:pt x="1" y="4796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0"/>
            <p:cNvSpPr/>
            <p:nvPr/>
          </p:nvSpPr>
          <p:spPr>
            <a:xfrm>
              <a:off x="4540300" y="3079475"/>
              <a:ext cx="905700" cy="612675"/>
            </a:xfrm>
            <a:custGeom>
              <a:avLst/>
              <a:gdLst/>
              <a:ahLst/>
              <a:cxnLst/>
              <a:rect l="l" t="t" r="r" b="b"/>
              <a:pathLst>
                <a:path w="36228" h="24507" extrusionOk="0">
                  <a:moveTo>
                    <a:pt x="0" y="4795"/>
                  </a:moveTo>
                  <a:cubicBezTo>
                    <a:pt x="0" y="3197"/>
                    <a:pt x="1066" y="1243"/>
                    <a:pt x="2486" y="533"/>
                  </a:cubicBezTo>
                  <a:cubicBezTo>
                    <a:pt x="3197" y="178"/>
                    <a:pt x="3729" y="0"/>
                    <a:pt x="4262" y="355"/>
                  </a:cubicBezTo>
                  <a:lnTo>
                    <a:pt x="4262" y="355"/>
                  </a:lnTo>
                  <a:lnTo>
                    <a:pt x="4262" y="355"/>
                  </a:lnTo>
                  <a:lnTo>
                    <a:pt x="4262" y="355"/>
                  </a:lnTo>
                  <a:lnTo>
                    <a:pt x="34096" y="17581"/>
                  </a:lnTo>
                  <a:lnTo>
                    <a:pt x="34096" y="17581"/>
                  </a:lnTo>
                  <a:cubicBezTo>
                    <a:pt x="35695" y="18469"/>
                    <a:pt x="36227" y="20600"/>
                    <a:pt x="35339" y="22376"/>
                  </a:cubicBezTo>
                  <a:cubicBezTo>
                    <a:pt x="34274" y="23974"/>
                    <a:pt x="32143" y="24507"/>
                    <a:pt x="30545" y="23619"/>
                  </a:cubicBezTo>
                  <a:cubicBezTo>
                    <a:pt x="30545" y="23619"/>
                    <a:pt x="30545" y="23619"/>
                    <a:pt x="30545" y="23619"/>
                  </a:cubicBezTo>
                  <a:lnTo>
                    <a:pt x="710" y="6393"/>
                  </a:lnTo>
                  <a:lnTo>
                    <a:pt x="710" y="6393"/>
                  </a:lnTo>
                  <a:cubicBezTo>
                    <a:pt x="355" y="6038"/>
                    <a:pt x="0" y="5505"/>
                    <a:pt x="0" y="4795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0"/>
            <p:cNvSpPr/>
            <p:nvPr/>
          </p:nvSpPr>
          <p:spPr>
            <a:xfrm>
              <a:off x="4540300" y="2697650"/>
              <a:ext cx="905700" cy="612700"/>
            </a:xfrm>
            <a:custGeom>
              <a:avLst/>
              <a:gdLst/>
              <a:ahLst/>
              <a:cxnLst/>
              <a:rect l="l" t="t" r="r" b="b"/>
              <a:pathLst>
                <a:path w="36228" h="24508" extrusionOk="0">
                  <a:moveTo>
                    <a:pt x="0" y="4796"/>
                  </a:moveTo>
                  <a:cubicBezTo>
                    <a:pt x="0" y="3197"/>
                    <a:pt x="1066" y="1244"/>
                    <a:pt x="2486" y="356"/>
                  </a:cubicBezTo>
                  <a:cubicBezTo>
                    <a:pt x="3197" y="1"/>
                    <a:pt x="3729" y="1"/>
                    <a:pt x="4262" y="179"/>
                  </a:cubicBezTo>
                  <a:lnTo>
                    <a:pt x="4262" y="179"/>
                  </a:lnTo>
                  <a:lnTo>
                    <a:pt x="4262" y="356"/>
                  </a:lnTo>
                  <a:lnTo>
                    <a:pt x="4262" y="356"/>
                  </a:lnTo>
                  <a:lnTo>
                    <a:pt x="34096" y="17404"/>
                  </a:lnTo>
                  <a:lnTo>
                    <a:pt x="34096" y="17404"/>
                  </a:lnTo>
                  <a:cubicBezTo>
                    <a:pt x="35695" y="18470"/>
                    <a:pt x="36227" y="20601"/>
                    <a:pt x="35339" y="22199"/>
                  </a:cubicBezTo>
                  <a:cubicBezTo>
                    <a:pt x="34274" y="23975"/>
                    <a:pt x="32143" y="24508"/>
                    <a:pt x="30545" y="23620"/>
                  </a:cubicBezTo>
                  <a:cubicBezTo>
                    <a:pt x="30545" y="23620"/>
                    <a:pt x="30545" y="23442"/>
                    <a:pt x="30367" y="23442"/>
                  </a:cubicBezTo>
                  <a:lnTo>
                    <a:pt x="710" y="6394"/>
                  </a:lnTo>
                  <a:lnTo>
                    <a:pt x="710" y="6394"/>
                  </a:lnTo>
                  <a:cubicBezTo>
                    <a:pt x="355" y="6039"/>
                    <a:pt x="0" y="5506"/>
                    <a:pt x="0" y="4796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0"/>
            <p:cNvSpPr/>
            <p:nvPr/>
          </p:nvSpPr>
          <p:spPr>
            <a:xfrm>
              <a:off x="4540300" y="2315850"/>
              <a:ext cx="905700" cy="612700"/>
            </a:xfrm>
            <a:custGeom>
              <a:avLst/>
              <a:gdLst/>
              <a:ahLst/>
              <a:cxnLst/>
              <a:rect l="l" t="t" r="r" b="b"/>
              <a:pathLst>
                <a:path w="36228" h="24508" extrusionOk="0">
                  <a:moveTo>
                    <a:pt x="0" y="4795"/>
                  </a:moveTo>
                  <a:cubicBezTo>
                    <a:pt x="0" y="3197"/>
                    <a:pt x="1066" y="1244"/>
                    <a:pt x="2486" y="356"/>
                  </a:cubicBezTo>
                  <a:cubicBezTo>
                    <a:pt x="3197" y="1"/>
                    <a:pt x="3729" y="1"/>
                    <a:pt x="4262" y="178"/>
                  </a:cubicBezTo>
                  <a:lnTo>
                    <a:pt x="4262" y="178"/>
                  </a:lnTo>
                  <a:lnTo>
                    <a:pt x="4262" y="178"/>
                  </a:lnTo>
                  <a:lnTo>
                    <a:pt x="4262" y="178"/>
                  </a:lnTo>
                  <a:lnTo>
                    <a:pt x="34096" y="17404"/>
                  </a:lnTo>
                  <a:lnTo>
                    <a:pt x="34096" y="17404"/>
                  </a:lnTo>
                  <a:cubicBezTo>
                    <a:pt x="35695" y="18469"/>
                    <a:pt x="36227" y="20600"/>
                    <a:pt x="35339" y="22199"/>
                  </a:cubicBezTo>
                  <a:cubicBezTo>
                    <a:pt x="34274" y="23975"/>
                    <a:pt x="32143" y="24507"/>
                    <a:pt x="30545" y="23442"/>
                  </a:cubicBezTo>
                  <a:cubicBezTo>
                    <a:pt x="30545" y="23442"/>
                    <a:pt x="30545" y="23442"/>
                    <a:pt x="30367" y="23442"/>
                  </a:cubicBezTo>
                  <a:lnTo>
                    <a:pt x="710" y="6216"/>
                  </a:lnTo>
                  <a:lnTo>
                    <a:pt x="710" y="6216"/>
                  </a:lnTo>
                  <a:cubicBezTo>
                    <a:pt x="355" y="6039"/>
                    <a:pt x="0" y="5506"/>
                    <a:pt x="0" y="4795"/>
                  </a:cubicBezTo>
                  <a:close/>
                </a:path>
              </a:pathLst>
            </a:custGeom>
            <a:solidFill>
              <a:srgbClr val="99B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4" name="Google Shape;3624;p40"/>
          <p:cNvSpPr txBox="1">
            <a:spLocks noGrp="1"/>
          </p:cNvSpPr>
          <p:nvPr>
            <p:ph type="title"/>
          </p:nvPr>
        </p:nvSpPr>
        <p:spPr>
          <a:xfrm>
            <a:off x="743681" y="4015627"/>
            <a:ext cx="4930827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FLUJO DE EFECTIVO</a:t>
            </a:r>
            <a:br>
              <a:rPr lang="en" dirty="0">
                <a:solidFill>
                  <a:srgbClr val="002060"/>
                </a:solidFill>
              </a:rPr>
            </a:br>
            <a:r>
              <a:rPr lang="en" dirty="0">
                <a:solidFill>
                  <a:srgbClr val="002060"/>
                </a:solidFill>
              </a:rPr>
              <a:t>VIGENCIA 2020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625" name="Google Shape;3625;p40"/>
          <p:cNvSpPr txBox="1">
            <a:spLocks noGrp="1"/>
          </p:cNvSpPr>
          <p:nvPr>
            <p:ph type="subTitle" idx="1"/>
          </p:nvPr>
        </p:nvSpPr>
        <p:spPr>
          <a:xfrm>
            <a:off x="6653048" y="2857182"/>
            <a:ext cx="2291256" cy="20091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es-ES" dirty="0"/>
              <a:t>Institución Educativa Técnica Simón Bolívar</a:t>
            </a:r>
          </a:p>
          <a:p>
            <a:pPr marL="0" lvl="0" indent="0" algn="ctr"/>
            <a:r>
              <a:rPr lang="es-ES" dirty="0"/>
              <a:t>Coello- Tolima</a:t>
            </a:r>
          </a:p>
        </p:txBody>
      </p:sp>
      <p:pic>
        <p:nvPicPr>
          <p:cNvPr id="48" name="Picture 2" descr="Gráfico financiero de la carta de negocios en el sujetapapeles aislado en blanco. Contabilidad, informe financiero concepto de impuestos. illustraion 3d Foto de archivo - 599945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12" y="1780950"/>
            <a:ext cx="2086430" cy="143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371196"/>
              </p:ext>
            </p:extLst>
          </p:nvPr>
        </p:nvGraphicFramePr>
        <p:xfrm>
          <a:off x="1208690" y="462453"/>
          <a:ext cx="6784682" cy="4001267"/>
        </p:xfrm>
        <a:graphic>
          <a:graphicData uri="http://schemas.openxmlformats.org/drawingml/2006/table">
            <a:tbl>
              <a:tblPr/>
              <a:tblGrid>
                <a:gridCol w="3724672">
                  <a:extLst>
                    <a:ext uri="{9D8B030D-6E8A-4147-A177-3AD203B41FA5}">
                      <a16:colId xmlns:a16="http://schemas.microsoft.com/office/drawing/2014/main" val="735573363"/>
                    </a:ext>
                  </a:extLst>
                </a:gridCol>
                <a:gridCol w="1528400">
                  <a:extLst>
                    <a:ext uri="{9D8B030D-6E8A-4147-A177-3AD203B41FA5}">
                      <a16:colId xmlns:a16="http://schemas.microsoft.com/office/drawing/2014/main" val="3947089235"/>
                    </a:ext>
                  </a:extLst>
                </a:gridCol>
                <a:gridCol w="1531610">
                  <a:extLst>
                    <a:ext uri="{9D8B030D-6E8A-4147-A177-3AD203B41FA5}">
                      <a16:colId xmlns:a16="http://schemas.microsoft.com/office/drawing/2014/main" val="3680983499"/>
                    </a:ext>
                  </a:extLst>
                </a:gridCol>
              </a:tblGrid>
              <a:tr h="2137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 </a:t>
                      </a:r>
                    </a:p>
                  </a:txBody>
                  <a:tcPr marL="9033" marR="9033" marT="9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 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 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48983"/>
                  </a:ext>
                </a:extLst>
              </a:tr>
              <a:tr h="5818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Saldo Inicial en Bancos a 1 de Enero de 2020</a:t>
                      </a:r>
                    </a:p>
                  </a:txBody>
                  <a:tcPr marL="9033" marR="9033" marT="9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  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$13.316.808,01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738402"/>
                  </a:ext>
                </a:extLst>
              </a:tr>
              <a:tr h="4020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Mas: Ingresos </a:t>
                      </a:r>
                    </a:p>
                  </a:txBody>
                  <a:tcPr marL="9033" marR="9033" marT="9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 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$42.801.293,00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33" marR="9033" marT="90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65063"/>
                  </a:ext>
                </a:extLst>
              </a:tr>
              <a:tr h="4020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Menos: Gastos   </a:t>
                      </a:r>
                    </a:p>
                  </a:txBody>
                  <a:tcPr marL="9033" marR="9033" marT="9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 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$18.385.837,00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31723"/>
                  </a:ext>
                </a:extLst>
              </a:tr>
              <a:tr h="4020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 Funcionamiento</a:t>
                      </a:r>
                    </a:p>
                  </a:txBody>
                  <a:tcPr marL="9033" marR="9033" marT="9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$18.385.837,00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975120"/>
                  </a:ext>
                </a:extLst>
              </a:tr>
              <a:tr h="412611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Saldo Bancos a 31 de diciembre de 2020</a:t>
                      </a:r>
                    </a:p>
                  </a:txBody>
                  <a:tcPr marL="9033" marR="9033" marT="9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 </a:t>
                      </a:r>
                    </a:p>
                  </a:txBody>
                  <a:tcPr marL="9033" marR="9033" marT="90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$37.732.264,01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45778"/>
                  </a:ext>
                </a:extLst>
              </a:tr>
              <a:tr h="30681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Menos: Obligaciones pendientes de pago</a:t>
                      </a:r>
                    </a:p>
                  </a:txBody>
                  <a:tcPr marL="9033" marR="9033" marT="9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$564.000,00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122000"/>
                  </a:ext>
                </a:extLst>
              </a:tr>
              <a:tr h="3068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Retencion en la Fuente por pagar</a:t>
                      </a:r>
                    </a:p>
                  </a:txBody>
                  <a:tcPr marL="9033" marR="9033" marT="9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$64.000,00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149751"/>
                  </a:ext>
                </a:extLst>
              </a:tr>
              <a:tr h="3068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Honorarios pendiente por pagar</a:t>
                      </a:r>
                    </a:p>
                  </a:txBody>
                  <a:tcPr marL="9033" marR="9033" marT="9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$500.000,00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16819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Saldo Disponible Vigencia 2021</a:t>
                      </a:r>
                    </a:p>
                  </a:txBody>
                  <a:tcPr marL="9033" marR="9033" marT="9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  </a:t>
                      </a:r>
                    </a:p>
                  </a:txBody>
                  <a:tcPr marL="9033" marR="9033" marT="903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$37.168.264.01</a:t>
                      </a:r>
                    </a:p>
                  </a:txBody>
                  <a:tcPr marL="9033" marR="9033" marT="90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64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123923"/>
      </p:ext>
    </p:extLst>
  </p:cSld>
  <p:clrMapOvr>
    <a:masterClrMapping/>
  </p:clrMapOvr>
</p:sld>
</file>

<file path=ppt/theme/theme1.xml><?xml version="1.0" encoding="utf-8"?>
<a:theme xmlns:a="http://schemas.openxmlformats.org/drawingml/2006/main" name="Lumper Presentation by Slidesgo">
  <a:themeElements>
    <a:clrScheme name="Simple Light">
      <a:dk1>
        <a:srgbClr val="344593"/>
      </a:dk1>
      <a:lt1>
        <a:srgbClr val="FFFFFF"/>
      </a:lt1>
      <a:dk2>
        <a:srgbClr val="FFFFFF"/>
      </a:dk2>
      <a:lt2>
        <a:srgbClr val="FFFFFF"/>
      </a:lt2>
      <a:accent1>
        <a:srgbClr val="98BFF9"/>
      </a:accent1>
      <a:accent2>
        <a:srgbClr val="DCEEFF"/>
      </a:accent2>
      <a:accent3>
        <a:srgbClr val="57F7E0"/>
      </a:accent3>
      <a:accent4>
        <a:srgbClr val="344593"/>
      </a:accent4>
      <a:accent5>
        <a:srgbClr val="98BFF9"/>
      </a:accent5>
      <a:accent6>
        <a:srgbClr val="DCEEFF"/>
      </a:accent6>
      <a:hlink>
        <a:srgbClr val="3445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604</Words>
  <Application>Microsoft Office PowerPoint</Application>
  <PresentationFormat>Presentación en pantalla (16:9)</PresentationFormat>
  <Paragraphs>170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Tahoma</vt:lpstr>
      <vt:lpstr>Arvo</vt:lpstr>
      <vt:lpstr>Microsoft Sans Serif</vt:lpstr>
      <vt:lpstr>Zilla Slab SemiBold</vt:lpstr>
      <vt:lpstr>Zilla Slab</vt:lpstr>
      <vt:lpstr>Ubuntu</vt:lpstr>
      <vt:lpstr>Roboto Condensed Light</vt:lpstr>
      <vt:lpstr>Livvic</vt:lpstr>
      <vt:lpstr>Arial</vt:lpstr>
      <vt:lpstr>Calibri</vt:lpstr>
      <vt:lpstr>Lumper Presentation by Slidesgo</vt:lpstr>
      <vt:lpstr>  INSTITUCIÓN EDUCATIVA TECNICA  SIMON BOLIVAR</vt:lpstr>
      <vt:lpstr>INGRESOS  VIGENCIA 2020</vt:lpstr>
      <vt:lpstr>INGRESOSESOS  VIGENCIA 2020 GECFDFSFSDFFIA 2020</vt:lpstr>
      <vt:lpstr>CONTRATACION  VIGENCIA 2020</vt:lpstr>
      <vt:lpstr>Presentación de PowerPoint</vt:lpstr>
      <vt:lpstr>EJECUCION DE GASTOS  VIGENCIA 2020</vt:lpstr>
      <vt:lpstr>Presentación de PowerPoint</vt:lpstr>
      <vt:lpstr>FLUJO DE EFECTIVO VIGENCIA 2020</vt:lpstr>
      <vt:lpstr>Presentación de PowerPoint</vt:lpstr>
      <vt:lpstr>GESTION ADMINISTRATIVA Y FINANCIERA  VIGENCIA 2020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INSTITUCIÓN EDUCATIVA TECNICA  SIMON BOLIVAR</dc:title>
  <dc:creator>diana paola meneses paez</dc:creator>
  <cp:lastModifiedBy>Usuario</cp:lastModifiedBy>
  <cp:revision>14</cp:revision>
  <dcterms:modified xsi:type="dcterms:W3CDTF">2021-02-25T16:01:45Z</dcterms:modified>
</cp:coreProperties>
</file>